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43F476-1A47-473C-9C73-183F3E3CC1B6}" v="28" dt="2025-12-03T08:19:27.7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7" autoAdjust="0"/>
    <p:restoredTop sz="94660"/>
  </p:normalViewPr>
  <p:slideViewPr>
    <p:cSldViewPr snapToGrid="0">
      <p:cViewPr varScale="1">
        <p:scale>
          <a:sx n="79" d="100"/>
          <a:sy n="79" d="100"/>
        </p:scale>
        <p:origin x="61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DBA990-CB70-4C13-8FC5-994B6CDDE95A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2BCAF7BF-1C6D-4F41-AC44-391E94CA0902}">
      <dgm:prSet/>
      <dgm:spPr/>
      <dgm:t>
        <a:bodyPr/>
        <a:lstStyle/>
        <a:p>
          <a:r>
            <a:rPr lang="de-DE"/>
            <a:t>Kur un kā es varu pieteikties, cik tas maksā, vai es esmu sagatavojies? Pašpārbaudes testi.</a:t>
          </a:r>
          <a:endParaRPr lang="en-US"/>
        </a:p>
      </dgm:t>
    </dgm:pt>
    <dgm:pt modelId="{45A5F114-B3C1-460E-8066-23D8BEE72BD9}" type="parTrans" cxnId="{30E0DFA1-E4C8-4DE0-8307-38DF702BD30A}">
      <dgm:prSet/>
      <dgm:spPr/>
      <dgm:t>
        <a:bodyPr/>
        <a:lstStyle/>
        <a:p>
          <a:endParaRPr lang="en-US"/>
        </a:p>
      </dgm:t>
    </dgm:pt>
    <dgm:pt modelId="{12F7C33A-7B80-458D-9658-E12DF1E4A839}" type="sibTrans" cxnId="{30E0DFA1-E4C8-4DE0-8307-38DF702BD30A}">
      <dgm:prSet/>
      <dgm:spPr/>
      <dgm:t>
        <a:bodyPr/>
        <a:lstStyle/>
        <a:p>
          <a:endParaRPr lang="en-US"/>
        </a:p>
      </dgm:t>
    </dgm:pt>
    <dgm:pt modelId="{40D7FE66-20F3-490E-909C-AFF88EEC25F7}">
      <dgm:prSet/>
      <dgm:spPr/>
      <dgm:t>
        <a:bodyPr/>
        <a:lstStyle/>
        <a:p>
          <a:r>
            <a:rPr lang="de-DE"/>
            <a:t>Digitālais pieteikums</a:t>
          </a:r>
          <a:r>
            <a:rPr lang="lv-LV"/>
            <a:t> piem. vēstniecībās</a:t>
          </a:r>
          <a:endParaRPr lang="en-US"/>
        </a:p>
      </dgm:t>
    </dgm:pt>
    <dgm:pt modelId="{39554ECC-B0A1-4E1F-A7E3-25E6E75832F0}" type="parTrans" cxnId="{DBB6F211-4BF4-4C01-B7D2-7A84A96AB2C0}">
      <dgm:prSet/>
      <dgm:spPr/>
      <dgm:t>
        <a:bodyPr/>
        <a:lstStyle/>
        <a:p>
          <a:endParaRPr lang="en-US"/>
        </a:p>
      </dgm:t>
    </dgm:pt>
    <dgm:pt modelId="{08A99C8C-7FB8-4C73-81F3-6963E033A8B5}" type="sibTrans" cxnId="{DBB6F211-4BF4-4C01-B7D2-7A84A96AB2C0}">
      <dgm:prSet/>
      <dgm:spPr/>
      <dgm:t>
        <a:bodyPr/>
        <a:lstStyle/>
        <a:p>
          <a:endParaRPr lang="en-US"/>
        </a:p>
      </dgm:t>
    </dgm:pt>
    <dgm:pt modelId="{8F9649F5-A7AE-45E5-B436-E0F6FD1A6ACD}" type="pres">
      <dgm:prSet presAssocID="{8ADBA990-CB70-4C13-8FC5-994B6CDDE95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30FE5EE-4D98-4C0A-B0C2-9CCA958F24B4}" type="pres">
      <dgm:prSet presAssocID="{2BCAF7BF-1C6D-4F41-AC44-391E94CA0902}" presName="hierRoot1" presStyleCnt="0"/>
      <dgm:spPr/>
    </dgm:pt>
    <dgm:pt modelId="{41C131C6-8845-499D-BE47-4345E932AE8A}" type="pres">
      <dgm:prSet presAssocID="{2BCAF7BF-1C6D-4F41-AC44-391E94CA0902}" presName="composite" presStyleCnt="0"/>
      <dgm:spPr/>
    </dgm:pt>
    <dgm:pt modelId="{4A6C0E4E-2B01-4AF5-A7FD-D501ABDD3AE8}" type="pres">
      <dgm:prSet presAssocID="{2BCAF7BF-1C6D-4F41-AC44-391E94CA0902}" presName="background" presStyleLbl="node0" presStyleIdx="0" presStyleCnt="2"/>
      <dgm:spPr/>
    </dgm:pt>
    <dgm:pt modelId="{F7B80797-5466-4092-9361-E196A93770CE}" type="pres">
      <dgm:prSet presAssocID="{2BCAF7BF-1C6D-4F41-AC44-391E94CA0902}" presName="text" presStyleLbl="fgAcc0" presStyleIdx="0" presStyleCnt="2">
        <dgm:presLayoutVars>
          <dgm:chPref val="3"/>
        </dgm:presLayoutVars>
      </dgm:prSet>
      <dgm:spPr/>
    </dgm:pt>
    <dgm:pt modelId="{7C47D4FD-B9DE-4E9D-8AFC-C2BA937CD462}" type="pres">
      <dgm:prSet presAssocID="{2BCAF7BF-1C6D-4F41-AC44-391E94CA0902}" presName="hierChild2" presStyleCnt="0"/>
      <dgm:spPr/>
    </dgm:pt>
    <dgm:pt modelId="{0FD00200-AFAA-415F-9616-5A8E965A8917}" type="pres">
      <dgm:prSet presAssocID="{40D7FE66-20F3-490E-909C-AFF88EEC25F7}" presName="hierRoot1" presStyleCnt="0"/>
      <dgm:spPr/>
    </dgm:pt>
    <dgm:pt modelId="{B94CEDA9-68C9-4E34-8074-4D36A4023EF9}" type="pres">
      <dgm:prSet presAssocID="{40D7FE66-20F3-490E-909C-AFF88EEC25F7}" presName="composite" presStyleCnt="0"/>
      <dgm:spPr/>
    </dgm:pt>
    <dgm:pt modelId="{18D6C54A-76CC-4441-801E-EC5EE69ABAB8}" type="pres">
      <dgm:prSet presAssocID="{40D7FE66-20F3-490E-909C-AFF88EEC25F7}" presName="background" presStyleLbl="node0" presStyleIdx="1" presStyleCnt="2"/>
      <dgm:spPr/>
    </dgm:pt>
    <dgm:pt modelId="{353B9DBD-A4C1-4B4B-98BE-EDF6B3EDDD47}" type="pres">
      <dgm:prSet presAssocID="{40D7FE66-20F3-490E-909C-AFF88EEC25F7}" presName="text" presStyleLbl="fgAcc0" presStyleIdx="1" presStyleCnt="2">
        <dgm:presLayoutVars>
          <dgm:chPref val="3"/>
        </dgm:presLayoutVars>
      </dgm:prSet>
      <dgm:spPr/>
    </dgm:pt>
    <dgm:pt modelId="{BEB2AFFC-12E1-4521-8B01-31A2096F4F8E}" type="pres">
      <dgm:prSet presAssocID="{40D7FE66-20F3-490E-909C-AFF88EEC25F7}" presName="hierChild2" presStyleCnt="0"/>
      <dgm:spPr/>
    </dgm:pt>
  </dgm:ptLst>
  <dgm:cxnLst>
    <dgm:cxn modelId="{DBB6F211-4BF4-4C01-B7D2-7A84A96AB2C0}" srcId="{8ADBA990-CB70-4C13-8FC5-994B6CDDE95A}" destId="{40D7FE66-20F3-490E-909C-AFF88EEC25F7}" srcOrd="1" destOrd="0" parTransId="{39554ECC-B0A1-4E1F-A7E3-25E6E75832F0}" sibTransId="{08A99C8C-7FB8-4C73-81F3-6963E033A8B5}"/>
    <dgm:cxn modelId="{029DF230-3567-42C4-A745-957E10E17B07}" type="presOf" srcId="{2BCAF7BF-1C6D-4F41-AC44-391E94CA0902}" destId="{F7B80797-5466-4092-9361-E196A93770CE}" srcOrd="0" destOrd="0" presId="urn:microsoft.com/office/officeart/2005/8/layout/hierarchy1"/>
    <dgm:cxn modelId="{30E0DFA1-E4C8-4DE0-8307-38DF702BD30A}" srcId="{8ADBA990-CB70-4C13-8FC5-994B6CDDE95A}" destId="{2BCAF7BF-1C6D-4F41-AC44-391E94CA0902}" srcOrd="0" destOrd="0" parTransId="{45A5F114-B3C1-460E-8066-23D8BEE72BD9}" sibTransId="{12F7C33A-7B80-458D-9658-E12DF1E4A839}"/>
    <dgm:cxn modelId="{8B9E76BA-98E1-445F-AFF6-B45C8E622B25}" type="presOf" srcId="{8ADBA990-CB70-4C13-8FC5-994B6CDDE95A}" destId="{8F9649F5-A7AE-45E5-B436-E0F6FD1A6ACD}" srcOrd="0" destOrd="0" presId="urn:microsoft.com/office/officeart/2005/8/layout/hierarchy1"/>
    <dgm:cxn modelId="{06867CDF-DA3E-4D13-9DE4-BFCAE082ED2F}" type="presOf" srcId="{40D7FE66-20F3-490E-909C-AFF88EEC25F7}" destId="{353B9DBD-A4C1-4B4B-98BE-EDF6B3EDDD47}" srcOrd="0" destOrd="0" presId="urn:microsoft.com/office/officeart/2005/8/layout/hierarchy1"/>
    <dgm:cxn modelId="{CD0A9514-DADF-4BA8-B840-E9A962566D98}" type="presParOf" srcId="{8F9649F5-A7AE-45E5-B436-E0F6FD1A6ACD}" destId="{030FE5EE-4D98-4C0A-B0C2-9CCA958F24B4}" srcOrd="0" destOrd="0" presId="urn:microsoft.com/office/officeart/2005/8/layout/hierarchy1"/>
    <dgm:cxn modelId="{885055BD-38F3-4037-A758-2C4EBDA67B98}" type="presParOf" srcId="{030FE5EE-4D98-4C0A-B0C2-9CCA958F24B4}" destId="{41C131C6-8845-499D-BE47-4345E932AE8A}" srcOrd="0" destOrd="0" presId="urn:microsoft.com/office/officeart/2005/8/layout/hierarchy1"/>
    <dgm:cxn modelId="{15A5150A-DB06-4428-9826-3DFF1128E0AB}" type="presParOf" srcId="{41C131C6-8845-499D-BE47-4345E932AE8A}" destId="{4A6C0E4E-2B01-4AF5-A7FD-D501ABDD3AE8}" srcOrd="0" destOrd="0" presId="urn:microsoft.com/office/officeart/2005/8/layout/hierarchy1"/>
    <dgm:cxn modelId="{A4E04735-89F7-4524-94B9-F2AE72D9037E}" type="presParOf" srcId="{41C131C6-8845-499D-BE47-4345E932AE8A}" destId="{F7B80797-5466-4092-9361-E196A93770CE}" srcOrd="1" destOrd="0" presId="urn:microsoft.com/office/officeart/2005/8/layout/hierarchy1"/>
    <dgm:cxn modelId="{D743DD33-47BC-47EA-BFAF-CDABEE9743A1}" type="presParOf" srcId="{030FE5EE-4D98-4C0A-B0C2-9CCA958F24B4}" destId="{7C47D4FD-B9DE-4E9D-8AFC-C2BA937CD462}" srcOrd="1" destOrd="0" presId="urn:microsoft.com/office/officeart/2005/8/layout/hierarchy1"/>
    <dgm:cxn modelId="{67393BA9-47E2-4ACD-9312-0FFC2A265D6E}" type="presParOf" srcId="{8F9649F5-A7AE-45E5-B436-E0F6FD1A6ACD}" destId="{0FD00200-AFAA-415F-9616-5A8E965A8917}" srcOrd="1" destOrd="0" presId="urn:microsoft.com/office/officeart/2005/8/layout/hierarchy1"/>
    <dgm:cxn modelId="{579E7DA2-CFC8-412C-8233-CBDA6F44D6A5}" type="presParOf" srcId="{0FD00200-AFAA-415F-9616-5A8E965A8917}" destId="{B94CEDA9-68C9-4E34-8074-4D36A4023EF9}" srcOrd="0" destOrd="0" presId="urn:microsoft.com/office/officeart/2005/8/layout/hierarchy1"/>
    <dgm:cxn modelId="{1AC0494A-08FF-489A-AACF-650D05EAB883}" type="presParOf" srcId="{B94CEDA9-68C9-4E34-8074-4D36A4023EF9}" destId="{18D6C54A-76CC-4441-801E-EC5EE69ABAB8}" srcOrd="0" destOrd="0" presId="urn:microsoft.com/office/officeart/2005/8/layout/hierarchy1"/>
    <dgm:cxn modelId="{57AA9C3C-9860-4B38-8194-0962F5478762}" type="presParOf" srcId="{B94CEDA9-68C9-4E34-8074-4D36A4023EF9}" destId="{353B9DBD-A4C1-4B4B-98BE-EDF6B3EDDD47}" srcOrd="1" destOrd="0" presId="urn:microsoft.com/office/officeart/2005/8/layout/hierarchy1"/>
    <dgm:cxn modelId="{9C4A9028-9D16-486F-ADDE-19E3583A0DD2}" type="presParOf" srcId="{0FD00200-AFAA-415F-9616-5A8E965A8917}" destId="{BEB2AFFC-12E1-4521-8B01-31A2096F4F8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B18B57-E0B7-49A6-BACC-79B2B7B2BE3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A3AC9602-C7CC-4193-AC3C-1E65F0F18265}">
      <dgm:prSet phldrT="[Text]"/>
      <dgm:spPr/>
      <dgm:t>
        <a:bodyPr/>
        <a:lstStyle/>
        <a:p>
          <a:pPr>
            <a:buNone/>
          </a:pPr>
          <a:r>
            <a:rPr lang="lv-LV" dirty="0"/>
            <a:t>Likumi</a:t>
          </a:r>
          <a:endParaRPr lang="de-DE" dirty="0"/>
        </a:p>
      </dgm:t>
    </dgm:pt>
    <dgm:pt modelId="{822666F5-EFE5-4F51-BFD0-0F264C333017}" type="parTrans" cxnId="{74A213BE-3F35-407A-A31F-055CDC45B4B9}">
      <dgm:prSet/>
      <dgm:spPr/>
      <dgm:t>
        <a:bodyPr/>
        <a:lstStyle/>
        <a:p>
          <a:endParaRPr lang="de-DE"/>
        </a:p>
      </dgm:t>
    </dgm:pt>
    <dgm:pt modelId="{70CFAB86-2A9E-4730-8EEC-AF5DDCA1AF13}" type="sibTrans" cxnId="{74A213BE-3F35-407A-A31F-055CDC45B4B9}">
      <dgm:prSet/>
      <dgm:spPr/>
      <dgm:t>
        <a:bodyPr/>
        <a:lstStyle/>
        <a:p>
          <a:endParaRPr lang="de-DE"/>
        </a:p>
      </dgm:t>
    </dgm:pt>
    <dgm:pt modelId="{D258C603-4A9F-4DD3-87B0-89A5F2BB1FE9}">
      <dgm:prSet phldrT="[Text]"/>
      <dgm:spPr/>
      <dgm:t>
        <a:bodyPr/>
        <a:lstStyle/>
        <a:p>
          <a:pPr>
            <a:buNone/>
          </a:pPr>
          <a:r>
            <a:rPr lang="lv-LV" dirty="0"/>
            <a:t>Iegūti valodas traucējumi</a:t>
          </a:r>
          <a:endParaRPr lang="de-DE" dirty="0"/>
        </a:p>
      </dgm:t>
    </dgm:pt>
    <dgm:pt modelId="{04419000-8862-428D-8EC8-4D35792D13B4}" type="parTrans" cxnId="{AF384CC7-E406-44B9-AC42-8BB08BD382BD}">
      <dgm:prSet/>
      <dgm:spPr/>
      <dgm:t>
        <a:bodyPr/>
        <a:lstStyle/>
        <a:p>
          <a:endParaRPr lang="de-DE"/>
        </a:p>
      </dgm:t>
    </dgm:pt>
    <dgm:pt modelId="{84657DE6-AD66-4839-9451-29357C975650}" type="sibTrans" cxnId="{AF384CC7-E406-44B9-AC42-8BB08BD382BD}">
      <dgm:prSet/>
      <dgm:spPr/>
      <dgm:t>
        <a:bodyPr/>
        <a:lstStyle/>
        <a:p>
          <a:endParaRPr lang="de-DE"/>
        </a:p>
      </dgm:t>
    </dgm:pt>
    <dgm:pt modelId="{B5D0FFCE-DA07-42D3-84A3-29679162F753}">
      <dgm:prSet/>
      <dgm:spPr/>
      <dgm:t>
        <a:bodyPr/>
        <a:lstStyle/>
        <a:p>
          <a:r>
            <a:rPr lang="lv-LV" dirty="0"/>
            <a:t>P</a:t>
          </a:r>
          <a:r>
            <a:rPr lang="de-DE" dirty="0" err="1"/>
            <a:t>rasības</a:t>
          </a:r>
          <a:r>
            <a:rPr lang="de-DE" dirty="0"/>
            <a:t> </a:t>
          </a:r>
          <a:r>
            <a:rPr lang="de-DE" dirty="0" err="1"/>
            <a:t>valodas</a:t>
          </a:r>
          <a:r>
            <a:rPr lang="de-DE" dirty="0"/>
            <a:t> </a:t>
          </a:r>
          <a:r>
            <a:rPr lang="de-DE" dirty="0" err="1"/>
            <a:t>prasmei</a:t>
          </a:r>
          <a:r>
            <a:rPr lang="de-DE" dirty="0"/>
            <a:t> </a:t>
          </a:r>
          <a:r>
            <a:rPr lang="de-DE" dirty="0" err="1"/>
            <a:t>darba</a:t>
          </a:r>
          <a:r>
            <a:rPr lang="de-DE" dirty="0"/>
            <a:t> </a:t>
          </a:r>
          <a:r>
            <a:rPr lang="de-DE" dirty="0" err="1"/>
            <a:t>tirgū</a:t>
          </a:r>
          <a:r>
            <a:rPr lang="de-DE" dirty="0"/>
            <a:t>, </a:t>
          </a:r>
          <a:r>
            <a:rPr lang="de-DE" dirty="0" err="1"/>
            <a:t>studijām</a:t>
          </a:r>
          <a:r>
            <a:rPr lang="de-DE" dirty="0"/>
            <a:t>, </a:t>
          </a:r>
          <a:r>
            <a:rPr lang="de-DE" dirty="0" err="1"/>
            <a:t>autovadītāja</a:t>
          </a:r>
          <a:r>
            <a:rPr lang="de-DE" dirty="0"/>
            <a:t> </a:t>
          </a:r>
          <a:r>
            <a:rPr lang="de-DE" dirty="0" err="1"/>
            <a:t>tiesībām</a:t>
          </a:r>
          <a:r>
            <a:rPr lang="de-DE" dirty="0"/>
            <a:t>, </a:t>
          </a:r>
          <a:r>
            <a:rPr lang="de-DE" dirty="0" err="1"/>
            <a:t>pilsonības</a:t>
          </a:r>
          <a:r>
            <a:rPr lang="de-DE" dirty="0"/>
            <a:t> </a:t>
          </a:r>
          <a:r>
            <a:rPr lang="de-DE" dirty="0" err="1"/>
            <a:t>iegūšanai</a:t>
          </a:r>
          <a:r>
            <a:rPr lang="de-DE" dirty="0"/>
            <a:t> </a:t>
          </a:r>
        </a:p>
      </dgm:t>
    </dgm:pt>
    <dgm:pt modelId="{7C27A552-D9DB-4F44-A673-E67C15B36552}" type="parTrans" cxnId="{16C0FD7B-23F6-41D1-9405-95501AA0FE18}">
      <dgm:prSet/>
      <dgm:spPr/>
      <dgm:t>
        <a:bodyPr/>
        <a:lstStyle/>
        <a:p>
          <a:endParaRPr lang="de-DE"/>
        </a:p>
      </dgm:t>
    </dgm:pt>
    <dgm:pt modelId="{117F503F-597A-4FD1-8A3B-1126ADDD337B}" type="sibTrans" cxnId="{16C0FD7B-23F6-41D1-9405-95501AA0FE18}">
      <dgm:prSet/>
      <dgm:spPr/>
      <dgm:t>
        <a:bodyPr/>
        <a:lstStyle/>
        <a:p>
          <a:endParaRPr lang="de-DE"/>
        </a:p>
      </dgm:t>
    </dgm:pt>
    <dgm:pt modelId="{43CAADC7-9426-490F-B412-BD8B41638C4E}">
      <dgm:prSet/>
      <dgm:spPr/>
      <dgm:t>
        <a:bodyPr/>
        <a:lstStyle/>
        <a:p>
          <a:r>
            <a:rPr lang="lv-LV" dirty="0"/>
            <a:t>D</a:t>
          </a:r>
          <a:r>
            <a:rPr lang="de-DE" dirty="0" err="1"/>
            <a:t>iasporas</a:t>
          </a:r>
          <a:r>
            <a:rPr lang="de-DE" dirty="0"/>
            <a:t> </a:t>
          </a:r>
          <a:r>
            <a:rPr lang="de-DE" dirty="0" err="1"/>
            <a:t>likums</a:t>
          </a:r>
          <a:r>
            <a:rPr lang="de-DE" dirty="0"/>
            <a:t>, Latvijas </a:t>
          </a:r>
          <a:r>
            <a:rPr lang="de-DE" dirty="0" err="1"/>
            <a:t>Republikas</a:t>
          </a:r>
          <a:r>
            <a:rPr lang="de-DE" dirty="0"/>
            <a:t> </a:t>
          </a:r>
          <a:r>
            <a:rPr lang="de-DE" dirty="0" err="1"/>
            <a:t>Satversme</a:t>
          </a:r>
          <a:endParaRPr lang="de-DE" dirty="0"/>
        </a:p>
      </dgm:t>
    </dgm:pt>
    <dgm:pt modelId="{28F94C68-F2D1-4822-A2C0-781A1DF67201}" type="parTrans" cxnId="{83D5E106-1E5F-4B9D-A0F5-ECB1B9EE6744}">
      <dgm:prSet/>
      <dgm:spPr/>
      <dgm:t>
        <a:bodyPr/>
        <a:lstStyle/>
        <a:p>
          <a:endParaRPr lang="de-DE"/>
        </a:p>
      </dgm:t>
    </dgm:pt>
    <dgm:pt modelId="{C3D3F53F-C962-4552-A1B3-735DC703F21E}" type="sibTrans" cxnId="{83D5E106-1E5F-4B9D-A0F5-ECB1B9EE6744}">
      <dgm:prSet/>
      <dgm:spPr/>
      <dgm:t>
        <a:bodyPr/>
        <a:lstStyle/>
        <a:p>
          <a:endParaRPr lang="de-DE"/>
        </a:p>
      </dgm:t>
    </dgm:pt>
    <dgm:pt modelId="{87B0E0B6-5CE2-4AB7-95AF-60DD6BCDE42D}">
      <dgm:prSet/>
      <dgm:spPr/>
      <dgm:t>
        <a:bodyPr/>
        <a:lstStyle/>
        <a:p>
          <a:r>
            <a:rPr lang="de-DE"/>
            <a:t>Logopēdi ( pieaugot diasporas pārstāvju vecumam, pieaug saslimušo skaits, kuriem veiksmīgai rehabilitācijai nepieciešamas darbības dzimtajā valodā ( prof. Baibas Trinītes ierosinājums)   </a:t>
          </a:r>
        </a:p>
      </dgm:t>
    </dgm:pt>
    <dgm:pt modelId="{C456AFAB-E2B5-464C-A6F0-CE4E54CAB91C}" type="parTrans" cxnId="{9FC2538E-1940-44F0-9181-7546E2A517E1}">
      <dgm:prSet/>
      <dgm:spPr/>
      <dgm:t>
        <a:bodyPr/>
        <a:lstStyle/>
        <a:p>
          <a:endParaRPr lang="de-DE"/>
        </a:p>
      </dgm:t>
    </dgm:pt>
    <dgm:pt modelId="{7A984659-A0B4-4C44-8D6B-C224AFA19983}" type="sibTrans" cxnId="{9FC2538E-1940-44F0-9181-7546E2A517E1}">
      <dgm:prSet/>
      <dgm:spPr/>
      <dgm:t>
        <a:bodyPr/>
        <a:lstStyle/>
        <a:p>
          <a:endParaRPr lang="de-DE"/>
        </a:p>
      </dgm:t>
    </dgm:pt>
    <dgm:pt modelId="{3EA9F578-46DD-435F-886F-6B544D0B83B3}" type="pres">
      <dgm:prSet presAssocID="{57B18B57-E0B7-49A6-BACC-79B2B7B2BE3D}" presName="linear" presStyleCnt="0">
        <dgm:presLayoutVars>
          <dgm:dir/>
          <dgm:animLvl val="lvl"/>
          <dgm:resizeHandles val="exact"/>
        </dgm:presLayoutVars>
      </dgm:prSet>
      <dgm:spPr/>
    </dgm:pt>
    <dgm:pt modelId="{919BA94D-1EDC-47A0-B804-3783F1C103EA}" type="pres">
      <dgm:prSet presAssocID="{A3AC9602-C7CC-4193-AC3C-1E65F0F18265}" presName="parentLin" presStyleCnt="0"/>
      <dgm:spPr/>
    </dgm:pt>
    <dgm:pt modelId="{DD66AD5B-F00F-4EC1-80EF-92F81BAB1CC7}" type="pres">
      <dgm:prSet presAssocID="{A3AC9602-C7CC-4193-AC3C-1E65F0F18265}" presName="parentLeftMargin" presStyleLbl="node1" presStyleIdx="0" presStyleCnt="2"/>
      <dgm:spPr/>
    </dgm:pt>
    <dgm:pt modelId="{5B6A97F8-C538-4D22-B89D-3BF60CF44B22}" type="pres">
      <dgm:prSet presAssocID="{A3AC9602-C7CC-4193-AC3C-1E65F0F1826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08D9B14-2921-49FD-97FD-2865991A2711}" type="pres">
      <dgm:prSet presAssocID="{A3AC9602-C7CC-4193-AC3C-1E65F0F18265}" presName="negativeSpace" presStyleCnt="0"/>
      <dgm:spPr/>
    </dgm:pt>
    <dgm:pt modelId="{441A2F58-2799-4B78-9F78-64F0186BB541}" type="pres">
      <dgm:prSet presAssocID="{A3AC9602-C7CC-4193-AC3C-1E65F0F18265}" presName="childText" presStyleLbl="conFgAcc1" presStyleIdx="0" presStyleCnt="2">
        <dgm:presLayoutVars>
          <dgm:bulletEnabled val="1"/>
        </dgm:presLayoutVars>
      </dgm:prSet>
      <dgm:spPr/>
    </dgm:pt>
    <dgm:pt modelId="{C0266565-4FCC-469F-BC13-E96C450FF427}" type="pres">
      <dgm:prSet presAssocID="{70CFAB86-2A9E-4730-8EEC-AF5DDCA1AF13}" presName="spaceBetweenRectangles" presStyleCnt="0"/>
      <dgm:spPr/>
    </dgm:pt>
    <dgm:pt modelId="{F46C28E0-A1C8-443D-B6AE-D08354B5DA29}" type="pres">
      <dgm:prSet presAssocID="{D258C603-4A9F-4DD3-87B0-89A5F2BB1FE9}" presName="parentLin" presStyleCnt="0"/>
      <dgm:spPr/>
    </dgm:pt>
    <dgm:pt modelId="{13F1F7C2-3919-4ECD-9529-5B92000B7B22}" type="pres">
      <dgm:prSet presAssocID="{D258C603-4A9F-4DD3-87B0-89A5F2BB1FE9}" presName="parentLeftMargin" presStyleLbl="node1" presStyleIdx="0" presStyleCnt="2"/>
      <dgm:spPr/>
    </dgm:pt>
    <dgm:pt modelId="{51CDBAAD-521D-4C91-9347-AFAB5B4BEFF8}" type="pres">
      <dgm:prSet presAssocID="{D258C603-4A9F-4DD3-87B0-89A5F2BB1FE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A180B36-31C7-4BDA-BC6C-37A55D6B51C4}" type="pres">
      <dgm:prSet presAssocID="{D258C603-4A9F-4DD3-87B0-89A5F2BB1FE9}" presName="negativeSpace" presStyleCnt="0"/>
      <dgm:spPr/>
    </dgm:pt>
    <dgm:pt modelId="{9B9EEB9F-8F27-47FE-A916-F265F5480FC0}" type="pres">
      <dgm:prSet presAssocID="{D258C603-4A9F-4DD3-87B0-89A5F2BB1FE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3D5E106-1E5F-4B9D-A0F5-ECB1B9EE6744}" srcId="{A3AC9602-C7CC-4193-AC3C-1E65F0F18265}" destId="{43CAADC7-9426-490F-B412-BD8B41638C4E}" srcOrd="1" destOrd="0" parTransId="{28F94C68-F2D1-4822-A2C0-781A1DF67201}" sibTransId="{C3D3F53F-C962-4552-A1B3-735DC703F21E}"/>
    <dgm:cxn modelId="{DB45EF08-8A9A-4B5F-9912-484576E32717}" type="presOf" srcId="{B5D0FFCE-DA07-42D3-84A3-29679162F753}" destId="{441A2F58-2799-4B78-9F78-64F0186BB541}" srcOrd="0" destOrd="0" presId="urn:microsoft.com/office/officeart/2005/8/layout/list1"/>
    <dgm:cxn modelId="{91F55E1E-2399-4D66-80C1-97704FFC87E6}" type="presOf" srcId="{87B0E0B6-5CE2-4AB7-95AF-60DD6BCDE42D}" destId="{9B9EEB9F-8F27-47FE-A916-F265F5480FC0}" srcOrd="0" destOrd="0" presId="urn:microsoft.com/office/officeart/2005/8/layout/list1"/>
    <dgm:cxn modelId="{50F0574C-3940-4960-8773-0EB04363F8DF}" type="presOf" srcId="{43CAADC7-9426-490F-B412-BD8B41638C4E}" destId="{441A2F58-2799-4B78-9F78-64F0186BB541}" srcOrd="0" destOrd="1" presId="urn:microsoft.com/office/officeart/2005/8/layout/list1"/>
    <dgm:cxn modelId="{16C0FD7B-23F6-41D1-9405-95501AA0FE18}" srcId="{A3AC9602-C7CC-4193-AC3C-1E65F0F18265}" destId="{B5D0FFCE-DA07-42D3-84A3-29679162F753}" srcOrd="0" destOrd="0" parTransId="{7C27A552-D9DB-4F44-A673-E67C15B36552}" sibTransId="{117F503F-597A-4FD1-8A3B-1126ADDD337B}"/>
    <dgm:cxn modelId="{9FC2538E-1940-44F0-9181-7546E2A517E1}" srcId="{D258C603-4A9F-4DD3-87B0-89A5F2BB1FE9}" destId="{87B0E0B6-5CE2-4AB7-95AF-60DD6BCDE42D}" srcOrd="0" destOrd="0" parTransId="{C456AFAB-E2B5-464C-A6F0-CE4E54CAB91C}" sibTransId="{7A984659-A0B4-4C44-8D6B-C224AFA19983}"/>
    <dgm:cxn modelId="{D196BDB4-98BB-4B25-BA60-0B4BDDAE1818}" type="presOf" srcId="{D258C603-4A9F-4DD3-87B0-89A5F2BB1FE9}" destId="{13F1F7C2-3919-4ECD-9529-5B92000B7B22}" srcOrd="0" destOrd="0" presId="urn:microsoft.com/office/officeart/2005/8/layout/list1"/>
    <dgm:cxn modelId="{74A213BE-3F35-407A-A31F-055CDC45B4B9}" srcId="{57B18B57-E0B7-49A6-BACC-79B2B7B2BE3D}" destId="{A3AC9602-C7CC-4193-AC3C-1E65F0F18265}" srcOrd="0" destOrd="0" parTransId="{822666F5-EFE5-4F51-BFD0-0F264C333017}" sibTransId="{70CFAB86-2A9E-4730-8EEC-AF5DDCA1AF13}"/>
    <dgm:cxn modelId="{AF384CC7-E406-44B9-AC42-8BB08BD382BD}" srcId="{57B18B57-E0B7-49A6-BACC-79B2B7B2BE3D}" destId="{D258C603-4A9F-4DD3-87B0-89A5F2BB1FE9}" srcOrd="1" destOrd="0" parTransId="{04419000-8862-428D-8EC8-4D35792D13B4}" sibTransId="{84657DE6-AD66-4839-9451-29357C975650}"/>
    <dgm:cxn modelId="{3B5595DA-8FFE-4AB6-BA47-903DC554997C}" type="presOf" srcId="{A3AC9602-C7CC-4193-AC3C-1E65F0F18265}" destId="{5B6A97F8-C538-4D22-B89D-3BF60CF44B22}" srcOrd="1" destOrd="0" presId="urn:microsoft.com/office/officeart/2005/8/layout/list1"/>
    <dgm:cxn modelId="{DD7A1ADF-8BB1-4ABB-8699-7B57CBF5AACF}" type="presOf" srcId="{57B18B57-E0B7-49A6-BACC-79B2B7B2BE3D}" destId="{3EA9F578-46DD-435F-886F-6B544D0B83B3}" srcOrd="0" destOrd="0" presId="urn:microsoft.com/office/officeart/2005/8/layout/list1"/>
    <dgm:cxn modelId="{DC5B3CEE-4A7B-4EC3-A4D9-86AB45DDD05E}" type="presOf" srcId="{A3AC9602-C7CC-4193-AC3C-1E65F0F18265}" destId="{DD66AD5B-F00F-4EC1-80EF-92F81BAB1CC7}" srcOrd="0" destOrd="0" presId="urn:microsoft.com/office/officeart/2005/8/layout/list1"/>
    <dgm:cxn modelId="{39C3C8FF-D083-4CE5-A462-E230BC181DA4}" type="presOf" srcId="{D258C603-4A9F-4DD3-87B0-89A5F2BB1FE9}" destId="{51CDBAAD-521D-4C91-9347-AFAB5B4BEFF8}" srcOrd="1" destOrd="0" presId="urn:microsoft.com/office/officeart/2005/8/layout/list1"/>
    <dgm:cxn modelId="{230966DC-6C77-49C8-8542-017CFEA040F1}" type="presParOf" srcId="{3EA9F578-46DD-435F-886F-6B544D0B83B3}" destId="{919BA94D-1EDC-47A0-B804-3783F1C103EA}" srcOrd="0" destOrd="0" presId="urn:microsoft.com/office/officeart/2005/8/layout/list1"/>
    <dgm:cxn modelId="{20F32516-ED81-456E-9079-19BC286369E7}" type="presParOf" srcId="{919BA94D-1EDC-47A0-B804-3783F1C103EA}" destId="{DD66AD5B-F00F-4EC1-80EF-92F81BAB1CC7}" srcOrd="0" destOrd="0" presId="urn:microsoft.com/office/officeart/2005/8/layout/list1"/>
    <dgm:cxn modelId="{04B7B629-8BE0-4A44-9CED-2E4EC1E3D44E}" type="presParOf" srcId="{919BA94D-1EDC-47A0-B804-3783F1C103EA}" destId="{5B6A97F8-C538-4D22-B89D-3BF60CF44B22}" srcOrd="1" destOrd="0" presId="urn:microsoft.com/office/officeart/2005/8/layout/list1"/>
    <dgm:cxn modelId="{8E940C01-C222-45B8-8547-0818833B4803}" type="presParOf" srcId="{3EA9F578-46DD-435F-886F-6B544D0B83B3}" destId="{208D9B14-2921-49FD-97FD-2865991A2711}" srcOrd="1" destOrd="0" presId="urn:microsoft.com/office/officeart/2005/8/layout/list1"/>
    <dgm:cxn modelId="{B7A40788-D6BE-4FF3-9186-A432C37E5CB9}" type="presParOf" srcId="{3EA9F578-46DD-435F-886F-6B544D0B83B3}" destId="{441A2F58-2799-4B78-9F78-64F0186BB541}" srcOrd="2" destOrd="0" presId="urn:microsoft.com/office/officeart/2005/8/layout/list1"/>
    <dgm:cxn modelId="{51CD96B7-B54D-4BCA-ACC8-291D5C94CDA4}" type="presParOf" srcId="{3EA9F578-46DD-435F-886F-6B544D0B83B3}" destId="{C0266565-4FCC-469F-BC13-E96C450FF427}" srcOrd="3" destOrd="0" presId="urn:microsoft.com/office/officeart/2005/8/layout/list1"/>
    <dgm:cxn modelId="{B4A4B9C1-CA8D-4CEB-B0F6-EFB20158EA48}" type="presParOf" srcId="{3EA9F578-46DD-435F-886F-6B544D0B83B3}" destId="{F46C28E0-A1C8-443D-B6AE-D08354B5DA29}" srcOrd="4" destOrd="0" presId="urn:microsoft.com/office/officeart/2005/8/layout/list1"/>
    <dgm:cxn modelId="{A075F083-DDBE-49B0-BD95-5DDA8CCD0C24}" type="presParOf" srcId="{F46C28E0-A1C8-443D-B6AE-D08354B5DA29}" destId="{13F1F7C2-3919-4ECD-9529-5B92000B7B22}" srcOrd="0" destOrd="0" presId="urn:microsoft.com/office/officeart/2005/8/layout/list1"/>
    <dgm:cxn modelId="{697BCFAA-A043-41BA-AD85-2B897D0DF760}" type="presParOf" srcId="{F46C28E0-A1C8-443D-B6AE-D08354B5DA29}" destId="{51CDBAAD-521D-4C91-9347-AFAB5B4BEFF8}" srcOrd="1" destOrd="0" presId="urn:microsoft.com/office/officeart/2005/8/layout/list1"/>
    <dgm:cxn modelId="{DB87CF04-2DDC-4125-871E-9D628C7C804D}" type="presParOf" srcId="{3EA9F578-46DD-435F-886F-6B544D0B83B3}" destId="{9A180B36-31C7-4BDA-BC6C-37A55D6B51C4}" srcOrd="5" destOrd="0" presId="urn:microsoft.com/office/officeart/2005/8/layout/list1"/>
    <dgm:cxn modelId="{7768758B-DF4D-4D43-995E-03AAFFA834E6}" type="presParOf" srcId="{3EA9F578-46DD-435F-886F-6B544D0B83B3}" destId="{9B9EEB9F-8F27-47FE-A916-F265F5480FC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6C0E4E-2B01-4AF5-A7FD-D501ABDD3AE8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B80797-5466-4092-9361-E196A93770CE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600" kern="1200"/>
            <a:t>Kur un kā es varu pieteikties, cik tas maksā, vai es esmu sagatavojies? Pašpārbaudes testi.</a:t>
          </a:r>
          <a:endParaRPr lang="en-US" sz="3600" kern="1200"/>
        </a:p>
      </dsp:txBody>
      <dsp:txXfrm>
        <a:off x="608661" y="692298"/>
        <a:ext cx="4508047" cy="2799040"/>
      </dsp:txXfrm>
    </dsp:sp>
    <dsp:sp modelId="{18D6C54A-76CC-4441-801E-EC5EE69ABAB8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3B9DBD-A4C1-4B4B-98BE-EDF6B3EDDD47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600" kern="1200"/>
            <a:t>Digitālais pieteikums</a:t>
          </a:r>
          <a:r>
            <a:rPr lang="lv-LV" sz="3600" kern="1200"/>
            <a:t> piem. vēstniecībās</a:t>
          </a:r>
          <a:endParaRPr lang="en-US" sz="3600" kern="1200"/>
        </a:p>
      </dsp:txBody>
      <dsp:txXfrm>
        <a:off x="6331365" y="692298"/>
        <a:ext cx="4508047" cy="2799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1A2F58-2799-4B78-9F78-64F0186BB541}">
      <dsp:nvSpPr>
        <dsp:cNvPr id="0" name=""/>
        <dsp:cNvSpPr/>
      </dsp:nvSpPr>
      <dsp:spPr>
        <a:xfrm>
          <a:off x="0" y="405200"/>
          <a:ext cx="9356107" cy="159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6138" tIns="458216" rIns="726138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200" kern="1200" dirty="0"/>
            <a:t>P</a:t>
          </a:r>
          <a:r>
            <a:rPr lang="de-DE" sz="2200" kern="1200" dirty="0" err="1"/>
            <a:t>rasības</a:t>
          </a:r>
          <a:r>
            <a:rPr lang="de-DE" sz="2200" kern="1200" dirty="0"/>
            <a:t> </a:t>
          </a:r>
          <a:r>
            <a:rPr lang="de-DE" sz="2200" kern="1200" dirty="0" err="1"/>
            <a:t>valodas</a:t>
          </a:r>
          <a:r>
            <a:rPr lang="de-DE" sz="2200" kern="1200" dirty="0"/>
            <a:t> </a:t>
          </a:r>
          <a:r>
            <a:rPr lang="de-DE" sz="2200" kern="1200" dirty="0" err="1"/>
            <a:t>prasmei</a:t>
          </a:r>
          <a:r>
            <a:rPr lang="de-DE" sz="2200" kern="1200" dirty="0"/>
            <a:t> </a:t>
          </a:r>
          <a:r>
            <a:rPr lang="de-DE" sz="2200" kern="1200" dirty="0" err="1"/>
            <a:t>darba</a:t>
          </a:r>
          <a:r>
            <a:rPr lang="de-DE" sz="2200" kern="1200" dirty="0"/>
            <a:t> </a:t>
          </a:r>
          <a:r>
            <a:rPr lang="de-DE" sz="2200" kern="1200" dirty="0" err="1"/>
            <a:t>tirgū</a:t>
          </a:r>
          <a:r>
            <a:rPr lang="de-DE" sz="2200" kern="1200" dirty="0"/>
            <a:t>, </a:t>
          </a:r>
          <a:r>
            <a:rPr lang="de-DE" sz="2200" kern="1200" dirty="0" err="1"/>
            <a:t>studijām</a:t>
          </a:r>
          <a:r>
            <a:rPr lang="de-DE" sz="2200" kern="1200" dirty="0"/>
            <a:t>, </a:t>
          </a:r>
          <a:r>
            <a:rPr lang="de-DE" sz="2200" kern="1200" dirty="0" err="1"/>
            <a:t>autovadītāja</a:t>
          </a:r>
          <a:r>
            <a:rPr lang="de-DE" sz="2200" kern="1200" dirty="0"/>
            <a:t> </a:t>
          </a:r>
          <a:r>
            <a:rPr lang="de-DE" sz="2200" kern="1200" dirty="0" err="1"/>
            <a:t>tiesībām</a:t>
          </a:r>
          <a:r>
            <a:rPr lang="de-DE" sz="2200" kern="1200" dirty="0"/>
            <a:t>, </a:t>
          </a:r>
          <a:r>
            <a:rPr lang="de-DE" sz="2200" kern="1200" dirty="0" err="1"/>
            <a:t>pilsonības</a:t>
          </a:r>
          <a:r>
            <a:rPr lang="de-DE" sz="2200" kern="1200" dirty="0"/>
            <a:t> </a:t>
          </a:r>
          <a:r>
            <a:rPr lang="de-DE" sz="2200" kern="1200" dirty="0" err="1"/>
            <a:t>iegūšanai</a:t>
          </a:r>
          <a:r>
            <a:rPr lang="de-DE" sz="2200" kern="1200" dirty="0"/>
            <a:t> 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200" kern="1200" dirty="0"/>
            <a:t>D</a:t>
          </a:r>
          <a:r>
            <a:rPr lang="de-DE" sz="2200" kern="1200" dirty="0" err="1"/>
            <a:t>iasporas</a:t>
          </a:r>
          <a:r>
            <a:rPr lang="de-DE" sz="2200" kern="1200" dirty="0"/>
            <a:t> </a:t>
          </a:r>
          <a:r>
            <a:rPr lang="de-DE" sz="2200" kern="1200" dirty="0" err="1"/>
            <a:t>likums</a:t>
          </a:r>
          <a:r>
            <a:rPr lang="de-DE" sz="2200" kern="1200" dirty="0"/>
            <a:t>, Latvijas </a:t>
          </a:r>
          <a:r>
            <a:rPr lang="de-DE" sz="2200" kern="1200" dirty="0" err="1"/>
            <a:t>Republikas</a:t>
          </a:r>
          <a:r>
            <a:rPr lang="de-DE" sz="2200" kern="1200" dirty="0"/>
            <a:t> </a:t>
          </a:r>
          <a:r>
            <a:rPr lang="de-DE" sz="2200" kern="1200" dirty="0" err="1"/>
            <a:t>Satversme</a:t>
          </a:r>
          <a:endParaRPr lang="de-DE" sz="2200" kern="1200" dirty="0"/>
        </a:p>
      </dsp:txBody>
      <dsp:txXfrm>
        <a:off x="0" y="405200"/>
        <a:ext cx="9356107" cy="1593900"/>
      </dsp:txXfrm>
    </dsp:sp>
    <dsp:sp modelId="{5B6A97F8-C538-4D22-B89D-3BF60CF44B22}">
      <dsp:nvSpPr>
        <dsp:cNvPr id="0" name=""/>
        <dsp:cNvSpPr/>
      </dsp:nvSpPr>
      <dsp:spPr>
        <a:xfrm>
          <a:off x="467805" y="80480"/>
          <a:ext cx="6549274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547" tIns="0" rIns="24754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/>
            <a:t>Likumi</a:t>
          </a:r>
          <a:endParaRPr lang="de-DE" sz="2200" kern="1200" dirty="0"/>
        </a:p>
      </dsp:txBody>
      <dsp:txXfrm>
        <a:off x="499508" y="112183"/>
        <a:ext cx="6485868" cy="586034"/>
      </dsp:txXfrm>
    </dsp:sp>
    <dsp:sp modelId="{9B9EEB9F-8F27-47FE-A916-F265F5480FC0}">
      <dsp:nvSpPr>
        <dsp:cNvPr id="0" name=""/>
        <dsp:cNvSpPr/>
      </dsp:nvSpPr>
      <dsp:spPr>
        <a:xfrm>
          <a:off x="0" y="2442620"/>
          <a:ext cx="9356107" cy="1871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6138" tIns="458216" rIns="726138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200" kern="1200"/>
            <a:t>Logopēdi ( pieaugot diasporas pārstāvju vecumam, pieaug saslimušo skaits, kuriem veiksmīgai rehabilitācijai nepieciešamas darbības dzimtajā valodā ( prof. Baibas Trinītes ierosinājums)   </a:t>
          </a:r>
        </a:p>
      </dsp:txBody>
      <dsp:txXfrm>
        <a:off x="0" y="2442620"/>
        <a:ext cx="9356107" cy="1871100"/>
      </dsp:txXfrm>
    </dsp:sp>
    <dsp:sp modelId="{51CDBAAD-521D-4C91-9347-AFAB5B4BEFF8}">
      <dsp:nvSpPr>
        <dsp:cNvPr id="0" name=""/>
        <dsp:cNvSpPr/>
      </dsp:nvSpPr>
      <dsp:spPr>
        <a:xfrm>
          <a:off x="467805" y="2117900"/>
          <a:ext cx="6549274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547" tIns="0" rIns="247547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/>
            <a:t>Iegūti valodas traucējumi</a:t>
          </a:r>
          <a:endParaRPr lang="de-DE" sz="2200" kern="1200" dirty="0"/>
        </a:p>
      </dsp:txBody>
      <dsp:txXfrm>
        <a:off x="499508" y="2149603"/>
        <a:ext cx="6485868" cy="586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2EB452-EB40-8CC6-96CA-BE98CE8E27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208CA39-9626-A4DA-D630-375A82EF3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76CCC4-7B28-5B8F-3FAE-78168206B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51-0239-4AC0-91BD-1877C29B8589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03D178-3FC0-851A-B5BC-B76CB714E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2252CF-18FC-1472-F174-550A9FFB2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A2BD-8DAE-4523-A5A2-1F8CC769F38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635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F56989-3E02-D980-05F6-0210FB68A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7AAF742-9E5A-2C95-600B-E9F0C69C33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A22811-9949-E332-F078-9B2671F3D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51-0239-4AC0-91BD-1877C29B8589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EDBC90-CAC7-FEB6-51F0-72C674066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DD608E-BA5D-FE75-E8AB-346AC722E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A2BD-8DAE-4523-A5A2-1F8CC769F38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418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D6D4345-AD6A-1C93-B59A-CE5E63AAD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A456C51-73B2-E511-53AF-BA20D4389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2D5B84-A907-323F-0E5D-0AC3593A6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51-0239-4AC0-91BD-1877C29B8589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767DCE-F509-F35F-F82C-294C0276D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1DA6AC-786A-4CAD-BC0A-F4AA73C69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A2BD-8DAE-4523-A5A2-1F8CC769F38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6902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E19E64-776B-CE9E-7A69-0AB362377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36F1E4-A895-C3DA-AE8C-917E841F3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997761-3CBB-2CE3-B5BD-627BFF046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51-0239-4AC0-91BD-1877C29B8589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B0CCB1-D7C1-9975-E00F-B53B2178E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A9E93C-2641-0207-BDD3-C3E71C050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A2BD-8DAE-4523-A5A2-1F8CC769F38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426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7DEE8D-2975-061A-0670-A8700081A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A7C69F-132A-6C53-14AE-AF8951412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90DF920-7071-9702-599C-EBFAB1774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51-0239-4AC0-91BD-1877C29B8589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98D31B-0527-BEAC-24BA-39B74CD6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AAD5D1-D098-BEF0-4B1A-501AF626A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A2BD-8DAE-4523-A5A2-1F8CC769F38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986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1F3B57-3058-49D0-7C0F-17ECCBB86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6513D2-09A0-3B69-09EE-61ECC2203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EB5E537-DE43-94C3-2D5B-544A931E8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5387892-8172-E8A5-86A8-5F3741362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51-0239-4AC0-91BD-1877C29B8589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BDE3CD4-DD75-E5E8-D369-890F86475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33090C-60CA-DD5F-F899-C6AF17C1E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A2BD-8DAE-4523-A5A2-1F8CC769F38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636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AFBBF4-6586-1921-F91C-BFFB7FB8A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8FF6E2-BC81-5E28-6347-100910979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EE9BAD8-6626-3428-7E91-C8BFCD0CA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7674B58-239F-36E3-5E44-5223EF845B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C03B54C-0497-79E9-86BF-79E2292230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3606E6E-A3F3-866A-71C2-FF54EEEF2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51-0239-4AC0-91BD-1877C29B8589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6743640-2681-354A-1243-DE0EC7C62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9B5F650-FC90-26A3-65B0-C90717EB0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A2BD-8DAE-4523-A5A2-1F8CC769F38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89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90FECC-3BDA-C3C2-B34C-3D27747B4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E994F6C-1150-D258-5815-B95AC6B17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51-0239-4AC0-91BD-1877C29B8589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35BFA2-2475-065B-4A51-31D953A6B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E3795AE-52BF-E09B-987E-99E1F6246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A2BD-8DAE-4523-A5A2-1F8CC769F38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31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4B43A60-8A0F-AA13-C77B-B9C1A3CE3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51-0239-4AC0-91BD-1877C29B8589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01F4C90-135A-AC8E-1DAB-C25B597FF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FF69664-EC85-CA57-6DFA-90DEFD795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A2BD-8DAE-4523-A5A2-1F8CC769F38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8626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C3249A-2B34-239D-DACD-8F46ECAA9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D104D8-C0DE-9646-0635-6A755E38B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C18F8BB-FF4C-FEFA-08D9-6C7C61637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01DC3B6-6F55-38EF-A1A0-5D9E54D1F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51-0239-4AC0-91BD-1877C29B8589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945CA2-2983-3ABD-07D0-DE185B858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52F21DF-9A81-462C-AEAD-99D300682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A2BD-8DAE-4523-A5A2-1F8CC769F38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847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16549D-CD65-4413-5DDD-F05C2F46F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A4EDBD6-C4D5-B182-98EF-33319BB2BE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DF3ECDC-594F-2C2A-9427-93D8653F2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A3614CD-A243-7790-5885-09E09382B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51-0239-4AC0-91BD-1877C29B8589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2C63A53-991A-BCB4-E0D7-261B01EC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69D547F-5AF0-EA81-2C3A-BD9FD45FC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A2BD-8DAE-4523-A5A2-1F8CC769F38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025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718D6BF-BF34-37C8-F884-CF16756B0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E5EBFD-6B60-E8F3-996C-C92223EEF6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7A1E5C-5DD0-2903-75C4-AF30A7F1F8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005B51-0239-4AC0-91BD-1877C29B8589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EAE766-A6F4-7DBD-3729-DA33851D83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03FE77-40CD-3495-9A23-83262C4D4A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84A2BD-8DAE-4523-A5A2-1F8CC769F38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7390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292811-C3FF-D475-89DF-742F41F69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Par vienotas</a:t>
            </a:r>
            <a:b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platformas izveidi latviešu valodas apguvei - diasporas un remigrantu</a:t>
            </a:r>
            <a:b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pārstāvju redzējums.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67108BF-E1B7-90ED-A8AA-03C5E02009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endParaRPr lang="en-US" sz="6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6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600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600" dirty="0"/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Sastādija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: Aira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Priedīte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Biedrība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“ELA – Eiropas Latviešu apvienība”</a:t>
            </a:r>
          </a:p>
          <a:p>
            <a:pPr algn="l"/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Rīgas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 domes 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Konsultatīvās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padomes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sabiedrības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integrācijas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jautājumos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sēde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l"/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04.12.2025. </a:t>
            </a:r>
            <a:r>
              <a:rPr lang="en-US" sz="2100" dirty="0" err="1">
                <a:latin typeface="Arial" panose="020B0604020202020204" pitchFamily="34" charset="0"/>
                <a:cs typeface="Arial" panose="020B0604020202020204" pitchFamily="34" charset="0"/>
              </a:rPr>
              <a:t>plkst</a:t>
            </a:r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. 15.00-17.00</a:t>
            </a:r>
          </a:p>
        </p:txBody>
      </p:sp>
      <p:pic>
        <p:nvPicPr>
          <p:cNvPr id="4" name="Picture 2" descr="Eiropas Latviešu apvienība">
            <a:extLst>
              <a:ext uri="{FF2B5EF4-FFF2-40B4-BE49-F238E27FC236}">
                <a16:creationId xmlns:a16="http://schemas.microsoft.com/office/drawing/2014/main" id="{DCEBA451-ECEC-EE71-E918-D3EEF03B7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882" y="47246"/>
            <a:ext cx="1106714" cy="188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29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7BA487B-B7EB-0171-2B50-6B4F5FC20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lv-LV" sz="4000">
                <a:solidFill>
                  <a:srgbClr val="FFFFFF"/>
                </a:solidFill>
              </a:rPr>
              <a:t>Platforma</a:t>
            </a:r>
            <a:endParaRPr lang="de-DE" sz="4000">
              <a:solidFill>
                <a:srgbClr val="FFFFFF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F96290-BC12-23CD-48BB-0EDB1F659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lv-LV" sz="2000" dirty="0"/>
              <a:t>Informatīva platforma, kurā apkopota </a:t>
            </a:r>
            <a:r>
              <a:rPr lang="lv-LV" sz="2000"/>
              <a:t>būtiskā informācija par latviešu valodu, </a:t>
            </a:r>
            <a:r>
              <a:rPr lang="lv-LV" sz="2000" dirty="0"/>
              <a:t>nevienai iestādei neatņemot tās kompetences vai finansējumu.</a:t>
            </a:r>
            <a:endParaRPr lang="de-DE" sz="2000" dirty="0"/>
          </a:p>
        </p:txBody>
      </p:sp>
      <p:pic>
        <p:nvPicPr>
          <p:cNvPr id="4" name="Picture 2" descr="Eiropas Latviešu apvienība">
            <a:extLst>
              <a:ext uri="{FF2B5EF4-FFF2-40B4-BE49-F238E27FC236}">
                <a16:creationId xmlns:a16="http://schemas.microsoft.com/office/drawing/2014/main" id="{E916C087-0C9B-5E4D-9F0E-9B4E4ACC9B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882" y="47246"/>
            <a:ext cx="1106714" cy="188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9747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1A11E3-D576-DB71-7BD5-B9A3C533D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244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000" dirty="0">
                <a:latin typeface="Arial" panose="020B0604020202020204" pitchFamily="34" charset="0"/>
                <a:cs typeface="Arial" panose="020B0604020202020204" pitchFamily="34" charset="0"/>
              </a:rPr>
              <a:t>Viens mērķis visiem – mācīties latviešu valodu</a:t>
            </a:r>
            <a:br>
              <a:rPr lang="lv-LV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lv-LV" b="1" dirty="0">
                <a:latin typeface="Arial" panose="020B0604020202020204" pitchFamily="34" charset="0"/>
                <a:cs typeface="Arial" panose="020B0604020202020204" pitchFamily="34" charset="0"/>
              </a:rPr>
              <a:t>Kam?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3EB308-D898-F270-1F1D-CF394BCEB9B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lv-LV" dirty="0"/>
          </a:p>
          <a:p>
            <a:pPr marL="0" indent="0"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Diaspora,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remigranti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 un viņu partneri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migranti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ārvalstu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studenti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Latvijā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, Erasmus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studenti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jauniebraucēji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</a:p>
          <a:p>
            <a:pPr marL="0" indent="0">
              <a:buNone/>
            </a:pP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- g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lobāli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v-LV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jebkurš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kas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vēlas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iemācīties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latviešu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valodu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kuram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nepieciešmība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sazināties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kādu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latviešu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valodā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medicīnā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piemēram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E5EF781-1930-13EE-F4C3-0675B802E8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32138" y="2926190"/>
            <a:ext cx="5181600" cy="1382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Situācija - informācija jāmeklē NVA, SIF, IZM, LVA</a:t>
            </a:r>
            <a:r>
              <a:rPr lang="lv-LV" sz="2400">
                <a:latin typeface="Arial" panose="020B0604020202020204" pitchFamily="34" charset="0"/>
                <a:cs typeface="Arial" panose="020B0604020202020204" pitchFamily="34" charset="0"/>
              </a:rPr>
              <a:t>, integration.lv uc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. mājaslapās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prechblase: oval 4">
            <a:extLst>
              <a:ext uri="{FF2B5EF4-FFF2-40B4-BE49-F238E27FC236}">
                <a16:creationId xmlns:a16="http://schemas.microsoft.com/office/drawing/2014/main" id="{E19048AA-5BD7-C718-0688-FFC1AB120510}"/>
              </a:ext>
            </a:extLst>
          </p:cNvPr>
          <p:cNvSpPr/>
          <p:nvPr/>
        </p:nvSpPr>
        <p:spPr>
          <a:xfrm>
            <a:off x="8558127" y="4260556"/>
            <a:ext cx="2677495" cy="1916407"/>
          </a:xfrm>
          <a:prstGeom prst="wedgeEllipse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Informācija nepieciešama angļu valodā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Eiropas Latviešu apvienība">
            <a:extLst>
              <a:ext uri="{FF2B5EF4-FFF2-40B4-BE49-F238E27FC236}">
                <a16:creationId xmlns:a16="http://schemas.microsoft.com/office/drawing/2014/main" id="{E9938D13-0979-F086-987B-9ED3401193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882" y="47246"/>
            <a:ext cx="1106714" cy="188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385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nhaltsplatzhalter 5" descr="Labyrinth und Stahlkugel">
            <a:extLst>
              <a:ext uri="{FF2B5EF4-FFF2-40B4-BE49-F238E27FC236}">
                <a16:creationId xmlns:a16="http://schemas.microsoft.com/office/drawing/2014/main" id="{D0A58D04-D9A9-0955-416C-8A28FD50162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40" b="-1"/>
          <a:stretch>
            <a:fillRect/>
          </a:stretch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14477A-4348-01C8-6924-66989231D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/>
              <a:t>Ar kādu mērķi?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7991D6-95C1-2FC1-DC72-801F1A3E21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34201"/>
            <a:ext cx="3822189" cy="374276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/>
              <a:t>Tūrists, </a:t>
            </a:r>
          </a:p>
          <a:p>
            <a:r>
              <a:rPr lang="en-US" sz="2000"/>
              <a:t>students,</a:t>
            </a:r>
          </a:p>
          <a:p>
            <a:r>
              <a:rPr lang="en-US" sz="2000"/>
              <a:t>diaspora,</a:t>
            </a:r>
          </a:p>
          <a:p>
            <a:r>
              <a:rPr lang="en-US" sz="2000"/>
              <a:t>remigrācija,</a:t>
            </a:r>
          </a:p>
          <a:p>
            <a:r>
              <a:rPr lang="en-US" sz="2000"/>
              <a:t>mobilitāte,</a:t>
            </a:r>
          </a:p>
          <a:p>
            <a:r>
              <a:rPr lang="en-US" sz="2000"/>
              <a:t>ģimene,</a:t>
            </a:r>
          </a:p>
          <a:p>
            <a:r>
              <a:rPr lang="en-US" sz="2000"/>
              <a:t>veselības pakalpojumu sniedzējs vai saņēmējs,</a:t>
            </a:r>
          </a:p>
          <a:p>
            <a:r>
              <a:rPr lang="en-US" sz="2000"/>
              <a:t>migrants</a:t>
            </a:r>
          </a:p>
          <a:p>
            <a:endParaRPr lang="en-US" sz="2000"/>
          </a:p>
        </p:txBody>
      </p:sp>
      <p:pic>
        <p:nvPicPr>
          <p:cNvPr id="7" name="Picture 2" descr="Eiropas Latviešu apvienība">
            <a:extLst>
              <a:ext uri="{FF2B5EF4-FFF2-40B4-BE49-F238E27FC236}">
                <a16:creationId xmlns:a16="http://schemas.microsoft.com/office/drawing/2014/main" id="{0DD47781-8B14-B035-F138-E3ABB8E51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882" y="47246"/>
            <a:ext cx="1106714" cy="188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9939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0F24D38-B79E-44B4-830E-043F45D9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402DE15-9E8B-3538-6F85-E9B6D076B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0742"/>
            <a:ext cx="10515600" cy="1325563"/>
          </a:xfrm>
        </p:spPr>
        <p:txBody>
          <a:bodyPr>
            <a:normAutofit/>
          </a:bodyPr>
          <a:lstStyle/>
          <a:p>
            <a:r>
              <a:rPr lang="de-DE" dirty="0" err="1">
                <a:solidFill>
                  <a:srgbClr val="FFFFFF"/>
                </a:solidFill>
              </a:rPr>
              <a:t>Kā</a:t>
            </a:r>
            <a:r>
              <a:rPr lang="de-DE" dirty="0">
                <a:solidFill>
                  <a:srgbClr val="FFFFFF"/>
                </a:solidFill>
              </a:rPr>
              <a:t>? </a:t>
            </a:r>
            <a:r>
              <a:rPr lang="lv-LV" dirty="0">
                <a:solidFill>
                  <a:srgbClr val="FFFFFF"/>
                </a:solidFill>
              </a:rPr>
              <a:t>                                              Materiāli</a:t>
            </a:r>
            <a:br>
              <a:rPr lang="de-DE" dirty="0">
                <a:solidFill>
                  <a:srgbClr val="FFFFFF"/>
                </a:solidFill>
              </a:rPr>
            </a:br>
            <a:endParaRPr lang="de-DE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C469874-256B-45B3-A79C-7591B4BA1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B026CE-9D0C-EE16-56CA-6257D524D1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66345"/>
            <a:ext cx="5097780" cy="3910617"/>
          </a:xfrm>
        </p:spPr>
        <p:txBody>
          <a:bodyPr>
            <a:normAutofit/>
          </a:bodyPr>
          <a:lstStyle/>
          <a:p>
            <a:r>
              <a:rPr lang="lv-LV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Pašmācības ceļā, diasporas sestdienu skolu saraksts, Eiropas/ starptautiskās  skolas, Eiropā mītņu valsts izcelsmes valodas apgūšana, Eiropas skola,  universitātes, nometnes, tiešsaistē/klātienē, valodas skolas, privāt</a:t>
            </a:r>
            <a:r>
              <a:rPr lang="de-DE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lv-LV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skolotāji, biedrību piedāvājums/ projekti, nometnes, </a:t>
            </a:r>
            <a:endParaRPr lang="de-DE" sz="2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13E237B-8992-0AA2-4D3E-C12268B83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2266345"/>
            <a:ext cx="5097780" cy="3910618"/>
          </a:xfrm>
        </p:spPr>
        <p:txBody>
          <a:bodyPr>
            <a:normAutofit/>
          </a:bodyPr>
          <a:lstStyle/>
          <a:p>
            <a:r>
              <a:rPr lang="lv-LV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LVA, starptautiski materiāli, sietiņš, Latvijas skolas soma, skolo.lv, zvaigzne.lv, uzdevumi.lv, bju.lv, LSM bērnistaba,</a:t>
            </a:r>
          </a:p>
          <a:p>
            <a:r>
              <a:rPr lang="lv-LV" sz="24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vārdnīcas, tilde, hugo, matecat… aplikācijas</a:t>
            </a:r>
          </a:p>
          <a:p>
            <a:endParaRPr lang="de-DE" sz="2400">
              <a:solidFill>
                <a:srgbClr val="FFFFFF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006FAD4-3D6E-073A-6BEE-B58351C98CCC}"/>
              </a:ext>
            </a:extLst>
          </p:cNvPr>
          <p:cNvSpPr txBox="1"/>
          <p:nvPr/>
        </p:nvSpPr>
        <p:spPr>
          <a:xfrm>
            <a:off x="6255108" y="5715297"/>
            <a:ext cx="609691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 err="1"/>
              <a:t>Pamats</a:t>
            </a:r>
            <a:r>
              <a:rPr lang="en-US" dirty="0"/>
              <a:t>: Common European Framework of Reference for Languages, </a:t>
            </a:r>
            <a:r>
              <a:rPr lang="en-US" dirty="0" err="1"/>
              <a:t>kurz</a:t>
            </a:r>
            <a:r>
              <a:rPr lang="en-US" dirty="0"/>
              <a:t> CEFR.</a:t>
            </a:r>
          </a:p>
        </p:txBody>
      </p:sp>
      <p:pic>
        <p:nvPicPr>
          <p:cNvPr id="7" name="Picture 2" descr="Eiropas Latviešu apvienība">
            <a:extLst>
              <a:ext uri="{FF2B5EF4-FFF2-40B4-BE49-F238E27FC236}">
                <a16:creationId xmlns:a16="http://schemas.microsoft.com/office/drawing/2014/main" id="{8BBD348E-72E6-40D4-88C3-ED099959A5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882" y="47246"/>
            <a:ext cx="1106714" cy="188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7351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2691076-A37C-E3EB-9BD2-E9C31BDF2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lv-LV" sz="4000" dirty="0">
                <a:solidFill>
                  <a:srgbClr val="FFFFFF"/>
                </a:solidFill>
              </a:rPr>
              <a:t>Digitāla valsts valodas prasmes  pārbaude</a:t>
            </a:r>
            <a:endParaRPr lang="de-DE" sz="4000" dirty="0">
              <a:solidFill>
                <a:srgbClr val="FFFFFF"/>
              </a:solidFill>
            </a:endParaRPr>
          </a:p>
        </p:txBody>
      </p:sp>
      <p:graphicFrame>
        <p:nvGraphicFramePr>
          <p:cNvPr id="6" name="Inhaltsplatzhalter 2">
            <a:extLst>
              <a:ext uri="{FF2B5EF4-FFF2-40B4-BE49-F238E27FC236}">
                <a16:creationId xmlns:a16="http://schemas.microsoft.com/office/drawing/2014/main" id="{77A4F5E1-5130-7DEA-4FF0-36E893F181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481005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Eiropas Latviešu apvienība">
            <a:extLst>
              <a:ext uri="{FF2B5EF4-FFF2-40B4-BE49-F238E27FC236}">
                <a16:creationId xmlns:a16="http://schemas.microsoft.com/office/drawing/2014/main" id="{C9469D33-5D93-C4C4-E427-BC4D3815A2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882" y="47246"/>
            <a:ext cx="1106714" cy="188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261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10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12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4200" y="554152"/>
            <a:ext cx="574177" cy="1075866"/>
            <a:chOff x="10994200" y="554152"/>
            <a:chExt cx="574177" cy="1075866"/>
          </a:xfrm>
        </p:grpSpPr>
        <p:sp>
          <p:nvSpPr>
            <p:cNvPr id="38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41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4FA26BE4-0E58-2DA0-9DB6-1A324003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3156237"/>
              </p:ext>
            </p:extLst>
          </p:nvPr>
        </p:nvGraphicFramePr>
        <p:xfrm>
          <a:off x="1188062" y="1825625"/>
          <a:ext cx="9356107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B1E89750-9382-078D-6E52-9309C03850AA}"/>
              </a:ext>
            </a:extLst>
          </p:cNvPr>
          <p:cNvSpPr txBox="1"/>
          <p:nvPr/>
        </p:nvSpPr>
        <p:spPr>
          <a:xfrm>
            <a:off x="3621313" y="948176"/>
            <a:ext cx="5783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b="1" dirty="0">
                <a:latin typeface="Arial" panose="020B0604020202020204" pitchFamily="34" charset="0"/>
                <a:cs typeface="Arial" panose="020B0604020202020204" pitchFamily="34" charset="0"/>
              </a:rPr>
              <a:t>Papildus informācija</a:t>
            </a:r>
            <a:endParaRPr lang="de-DE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Eiropas Latviešu apvienība">
            <a:extLst>
              <a:ext uri="{FF2B5EF4-FFF2-40B4-BE49-F238E27FC236}">
                <a16:creationId xmlns:a16="http://schemas.microsoft.com/office/drawing/2014/main" id="{E6EEFBFA-5B88-96B2-209E-35B48F99F3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2594" y="83532"/>
            <a:ext cx="1106714" cy="188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220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10F6F99-F919-460E-EF99-CA95E9EDD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lv-LV" sz="4000" dirty="0">
                <a:solidFill>
                  <a:schemeClr val="tx2">
                    <a:lumMod val="25000"/>
                    <a:lumOff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Ierosinājums</a:t>
            </a:r>
            <a:r>
              <a:rPr lang="lv-LV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 latviešu valodas lietotnes izveidi visiem lietotājiem</a:t>
            </a:r>
            <a:endParaRPr lang="de-DE" sz="4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CBF856-613B-15F1-DA9B-3F2D58D2C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lv-LV" sz="2000" b="1" dirty="0"/>
              <a:t>Ieguvumi:</a:t>
            </a:r>
            <a:endParaRPr lang="lv-LV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lv-LV" sz="2000" dirty="0"/>
              <a:t>Pieejama valodas apguve jebkurā laikā un vietā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sz="2000" dirty="0"/>
              <a:t>Interaktīva un motivējoša mācīšanās (spēļošana, audio/video)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sz="2000" dirty="0"/>
              <a:t>Kultūras saturs, kas stiprina identitāti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sz="2000" dirty="0"/>
              <a:t>Atbalsts vecākiem un skolotājiem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lv-LV" sz="2000" dirty="0"/>
              <a:t>Papildinājums esošajai diasporas izglītības sistēmai</a:t>
            </a:r>
          </a:p>
          <a:p>
            <a:endParaRPr lang="de-DE" sz="2000" dirty="0"/>
          </a:p>
        </p:txBody>
      </p:sp>
      <p:pic>
        <p:nvPicPr>
          <p:cNvPr id="4" name="Picture 2" descr="Eiropas Latviešu apvienība">
            <a:extLst>
              <a:ext uri="{FF2B5EF4-FFF2-40B4-BE49-F238E27FC236}">
                <a16:creationId xmlns:a16="http://schemas.microsoft.com/office/drawing/2014/main" id="{15AD1278-8173-B525-1580-8E6459A0A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882" y="47246"/>
            <a:ext cx="1106714" cy="188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808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6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8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14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C542629-335B-7AE4-2FC7-C64E8EBE4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865" y="818984"/>
            <a:ext cx="6596245" cy="32685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Paldies par uzmanību!</a:t>
            </a:r>
          </a:p>
        </p:txBody>
      </p:sp>
      <p:sp>
        <p:nvSpPr>
          <p:cNvPr id="25" name="Rectangle 16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Eiropas Latviešu apvienība">
            <a:extLst>
              <a:ext uri="{FF2B5EF4-FFF2-40B4-BE49-F238E27FC236}">
                <a16:creationId xmlns:a16="http://schemas.microsoft.com/office/drawing/2014/main" id="{AB1B1AEF-FD31-89EC-86BF-D0C32F13F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882" y="47246"/>
            <a:ext cx="1106714" cy="188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7783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391</Words>
  <Application>Microsoft Office PowerPoint</Application>
  <PresentationFormat>Platekrāna</PresentationFormat>
  <Paragraphs>49</Paragraphs>
  <Slides>9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</vt:lpstr>
      <vt:lpstr>Par vienotas platformas izveidi latviešu valodas apguvei - diasporas un remigrantu pārstāvju redzējums.</vt:lpstr>
      <vt:lpstr>Platforma</vt:lpstr>
      <vt:lpstr>Viens mērķis visiem – mācīties latviešu valodu Kam? </vt:lpstr>
      <vt:lpstr>Ar kādu mērķi? </vt:lpstr>
      <vt:lpstr>Kā?                                               Materiāli </vt:lpstr>
      <vt:lpstr>Digitāla valsts valodas prasmes  pārbaude</vt:lpstr>
      <vt:lpstr>PowerPoint prezentācija</vt:lpstr>
      <vt:lpstr>Ierosinājums par latviešu valodas lietotnes izveidi visiem lietotājiem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aira priedite</dc:creator>
  <cp:lastModifiedBy>Dace Paegle</cp:lastModifiedBy>
  <cp:revision>2</cp:revision>
  <dcterms:created xsi:type="dcterms:W3CDTF">2025-12-02T13:06:45Z</dcterms:created>
  <dcterms:modified xsi:type="dcterms:W3CDTF">2025-12-03T10:10:38Z</dcterms:modified>
</cp:coreProperties>
</file>