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462" r:id="rId5"/>
    <p:sldId id="465" r:id="rId6"/>
    <p:sldId id="466" r:id="rId7"/>
    <p:sldId id="459" r:id="rId8"/>
    <p:sldId id="467" r:id="rId9"/>
    <p:sldId id="1035" r:id="rId10"/>
    <p:sldId id="1036" r:id="rId11"/>
    <p:sldId id="292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C4C406-F75D-E87B-B76B-965EC28BE22A}" name="Inese Saldābola" initials="IS" userId="S::inese.saldabola@sif.gov.lv::c4ca0ad3-3be2-421e-b4a3-7190d28910cb" providerId="AD"/>
  <p188:author id="{D7F9EC0A-328D-6311-E3A4-FAF9725AE932}" name="Anda Būdniece" initials="AB" userId="S::anda.budniece@sif.gov.lv::be4740f3-33e5-4417-bfa6-9039bb8a85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-70"/>
                <a:ea typeface="+mn-ea"/>
                <a:cs typeface="+mn-cs"/>
              </a:defRPr>
            </a:pPr>
            <a:r>
              <a:rPr lang="lv-LV" dirty="0"/>
              <a:t>Datu bāzē reģistrēto klientu skaits latviešu valodas kursos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Unikālo personu skaits</c:v>
                </c:pt>
                <c:pt idx="1">
                  <c:v>Kursos reģistrēto klientu skaits</c:v>
                </c:pt>
              </c:strCache>
            </c:strRef>
          </c:cat>
          <c:val>
            <c:numRef>
              <c:f>Lapa1!$B$2:$B$3</c:f>
              <c:numCache>
                <c:formatCode>General</c:formatCode>
                <c:ptCount val="2"/>
                <c:pt idx="0">
                  <c:v>478</c:v>
                </c:pt>
                <c:pt idx="1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3-4E94-84DB-6510E41F3CEC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Unikālo personu skaits</c:v>
                </c:pt>
                <c:pt idx="1">
                  <c:v>Kursos reģistrēto klientu skaits</c:v>
                </c:pt>
              </c:strCache>
            </c:strRef>
          </c:cat>
          <c:val>
            <c:numRef>
              <c:f>Lapa1!$C$2:$C$3</c:f>
              <c:numCache>
                <c:formatCode>General</c:formatCode>
                <c:ptCount val="2"/>
                <c:pt idx="0">
                  <c:v>6165</c:v>
                </c:pt>
                <c:pt idx="1">
                  <c:v>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3-44D1-95B9-8A701D7DD947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Unikālo personu skaits</c:v>
                </c:pt>
                <c:pt idx="1">
                  <c:v>Kursos reģistrēto klientu skaits</c:v>
                </c:pt>
              </c:strCache>
            </c:strRef>
          </c:cat>
          <c:val>
            <c:numRef>
              <c:f>Lapa1!$D$2:$D$3</c:f>
              <c:numCache>
                <c:formatCode>General</c:formatCode>
                <c:ptCount val="2"/>
                <c:pt idx="0">
                  <c:v>5901</c:v>
                </c:pt>
                <c:pt idx="1">
                  <c:v>7224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D3-44D1-95B9-8A701D7DD9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3392591"/>
        <c:axId val="823403631"/>
      </c:barChart>
      <c:catAx>
        <c:axId val="82339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-70"/>
                <a:ea typeface="+mn-ea"/>
                <a:cs typeface="+mn-cs"/>
              </a:defRPr>
            </a:pPr>
            <a:endParaRPr lang="lv-LV"/>
          </a:p>
        </c:txPr>
        <c:crossAx val="823403631"/>
        <c:crosses val="autoZero"/>
        <c:auto val="1"/>
        <c:lblAlgn val="ctr"/>
        <c:lblOffset val="100"/>
        <c:noMultiLvlLbl val="0"/>
      </c:catAx>
      <c:valAx>
        <c:axId val="823403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3392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err="1">
                <a:latin typeface="Raleway" pitchFamily="2" charset="-70"/>
              </a:rPr>
              <a:t>Dzimums</a:t>
            </a:r>
            <a:endParaRPr lang="en-US" sz="1400">
              <a:latin typeface="Raleway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Dzimums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A-4227-8C4A-462B55F219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A-4227-8C4A-462B55F219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Lapa1!$A$2:$A$3</c:f>
              <c:strCache>
                <c:ptCount val="2"/>
                <c:pt idx="0">
                  <c:v>Sievietes</c:v>
                </c:pt>
                <c:pt idx="1">
                  <c:v>Vīrieši</c:v>
                </c:pt>
              </c:strCache>
            </c:strRef>
          </c:cat>
          <c:val>
            <c:numRef>
              <c:f>Lapa1!$B$2:$B$3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AA-4227-8C4A-462B55F21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Vecums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Lapa1!$A$2:$A$10</c:f>
              <c:strCache>
                <c:ptCount val="9"/>
                <c:pt idx="0">
                  <c:v>5-9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</c:strCache>
            </c:strRef>
          </c:cat>
          <c:val>
            <c:numRef>
              <c:f>Lapa1!$B$2:$B$10</c:f>
              <c:numCache>
                <c:formatCode>0%</c:formatCode>
                <c:ptCount val="9"/>
                <c:pt idx="0">
                  <c:v>0.03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0.24</c:v>
                </c:pt>
                <c:pt idx="4">
                  <c:v>0.22</c:v>
                </c:pt>
                <c:pt idx="5">
                  <c:v>0.12</c:v>
                </c:pt>
                <c:pt idx="6">
                  <c:v>0.09</c:v>
                </c:pt>
                <c:pt idx="7">
                  <c:v>0.04</c:v>
                </c:pt>
                <c:pt idx="8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E-4D4C-8B44-A6CA81940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4432847"/>
        <c:axId val="874413167"/>
      </c:barChart>
      <c:catAx>
        <c:axId val="87443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74413167"/>
        <c:crosses val="autoZero"/>
        <c:auto val="1"/>
        <c:lblAlgn val="ctr"/>
        <c:lblOffset val="100"/>
        <c:noMultiLvlLbl val="0"/>
      </c:catAx>
      <c:valAx>
        <c:axId val="8744131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7443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Raleway" pitchFamily="2" charset="-70"/>
              </a:rPr>
              <a:t>Valstiskā</a:t>
            </a:r>
            <a:r>
              <a:rPr lang="en-US">
                <a:latin typeface="Raleway" pitchFamily="2" charset="-70"/>
              </a:rPr>
              <a:t> </a:t>
            </a:r>
            <a:r>
              <a:rPr lang="en-US" err="1">
                <a:latin typeface="Raleway" pitchFamily="2" charset="-70"/>
              </a:rPr>
              <a:t>piederība</a:t>
            </a:r>
            <a:endParaRPr lang="en-US">
              <a:latin typeface="Raleway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Valstiskā piederība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D-4DB1-87AF-6E194BEC551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D-4DB1-87AF-6E194BEC5515}"/>
              </c:ext>
            </c:extLst>
          </c:dPt>
          <c:dPt>
            <c:idx val="2"/>
            <c:bubble3D val="0"/>
            <c:spPr>
              <a:solidFill>
                <a:srgbClr val="DA00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9D-4DB1-87AF-6E194BEC55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9D-4DB1-87AF-6E194BEC55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9D-4DB1-87AF-6E194BEC5515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79D-4DB1-87AF-6E194BEC5515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898-4064-94B2-19A7468F4779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898-4064-94B2-19A7468F4779}"/>
              </c:ext>
            </c:extLst>
          </c:dPt>
          <c:dLbls>
            <c:dLbl>
              <c:idx val="0"/>
              <c:layout>
                <c:manualLayout>
                  <c:x val="9.0720992852620586E-2"/>
                  <c:y val="-0.180603370816876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9D-4DB1-87AF-6E194BEC5515}"/>
                </c:ext>
              </c:extLst>
            </c:dLbl>
            <c:dLbl>
              <c:idx val="1"/>
              <c:layout>
                <c:manualLayout>
                  <c:x val="0.18018295189397504"/>
                  <c:y val="-0.104585647372770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9D-4DB1-87AF-6E194BEC5515}"/>
                </c:ext>
              </c:extLst>
            </c:dLbl>
            <c:dLbl>
              <c:idx val="2"/>
              <c:layout>
                <c:manualLayout>
                  <c:x val="9.4149963597777053E-2"/>
                  <c:y val="1.20406536109737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9D-4DB1-87AF-6E194BEC5515}"/>
                </c:ext>
              </c:extLst>
            </c:dLbl>
            <c:dLbl>
              <c:idx val="3"/>
              <c:layout>
                <c:manualLayout>
                  <c:x val="8.43956298686383E-2"/>
                  <c:y val="9.25711560425647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2764958601476"/>
                      <c:h val="0.227381099939483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79D-4DB1-87AF-6E194BEC5515}"/>
                </c:ext>
              </c:extLst>
            </c:dLbl>
            <c:dLbl>
              <c:idx val="4"/>
              <c:layout>
                <c:manualLayout>
                  <c:x val="6.6320485340371382E-2"/>
                  <c:y val="0.211268137215586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9D-4DB1-87AF-6E194BEC5515}"/>
                </c:ext>
              </c:extLst>
            </c:dLbl>
            <c:dLbl>
              <c:idx val="5"/>
              <c:layout>
                <c:manualLayout>
                  <c:x val="-0.14360676954214563"/>
                  <c:y val="0.11495234390446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9D-4DB1-87AF-6E194BEC5515}"/>
                </c:ext>
              </c:extLst>
            </c:dLbl>
            <c:dLbl>
              <c:idx val="6"/>
              <c:layout>
                <c:manualLayout>
                  <c:x val="-7.8627212420319809E-2"/>
                  <c:y val="-9.54828892250432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98-4064-94B2-19A7468F4779}"/>
                </c:ext>
              </c:extLst>
            </c:dLbl>
            <c:dLbl>
              <c:idx val="7"/>
              <c:layout>
                <c:manualLayout>
                  <c:x val="0.1702346354226259"/>
                  <c:y val="-0.225558318082725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98-4064-94B2-19A7468F4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aleway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Lapa1!$A$2:$A$9</c:f>
              <c:strCache>
                <c:ptCount val="8"/>
                <c:pt idx="0">
                  <c:v>Vjetnama</c:v>
                </c:pt>
                <c:pt idx="1">
                  <c:v>Indija</c:v>
                </c:pt>
                <c:pt idx="2">
                  <c:v>Baltkrievija</c:v>
                </c:pt>
                <c:pt idx="3">
                  <c:v>Latvijas nepilsonis</c:v>
                </c:pt>
                <c:pt idx="4">
                  <c:v>Latvija</c:v>
                </c:pt>
                <c:pt idx="5">
                  <c:v>Krievija</c:v>
                </c:pt>
                <c:pt idx="6">
                  <c:v>Ukraina</c:v>
                </c:pt>
                <c:pt idx="7">
                  <c:v>Citas valstis</c:v>
                </c:pt>
              </c:strCache>
            </c:strRef>
          </c:cat>
          <c:val>
            <c:numRef>
              <c:f>Lapa1!$B$2:$B$9</c:f>
              <c:numCache>
                <c:formatCode>0%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0.12</c:v>
                </c:pt>
                <c:pt idx="6">
                  <c:v>0.74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9D-4DB1-87AF-6E194BEC55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9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Valstiskā piederība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7D-4596-B8BC-9A864477405E}"/>
              </c:ext>
            </c:extLst>
          </c:dPt>
          <c:dPt>
            <c:idx val="1"/>
            <c:bubble3D val="0"/>
            <c:spPr>
              <a:solidFill>
                <a:srgbClr val="8000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7D-4596-B8BC-9A864477405E}"/>
              </c:ext>
            </c:extLst>
          </c:dPt>
          <c:dPt>
            <c:idx val="2"/>
            <c:bubble3D val="0"/>
            <c:spPr>
              <a:solidFill>
                <a:srgbClr val="DA00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7D-4596-B8BC-9A864477405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Raleway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7D-4596-B8BC-9A86447740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Raleway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Lapa1!$A$2:$A$4</c:f>
              <c:strCache>
                <c:ptCount val="3"/>
                <c:pt idx="0">
                  <c:v>3.valstu pilsoņi</c:v>
                </c:pt>
                <c:pt idx="1">
                  <c:v>Ukrainas civiliedzīvotāji</c:v>
                </c:pt>
                <c:pt idx="2">
                  <c:v>Patvēruma meklētāji</c:v>
                </c:pt>
              </c:strCache>
            </c:strRef>
          </c:cat>
          <c:val>
            <c:numRef>
              <c:f>Lapa1!$B$2:$B$4</c:f>
              <c:numCache>
                <c:formatCode>0%</c:formatCode>
                <c:ptCount val="3"/>
                <c:pt idx="0">
                  <c:v>0.25</c:v>
                </c:pt>
                <c:pt idx="1">
                  <c:v>0.74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7D-4596-B8BC-9A86447740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3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3186761758761523E-2"/>
          <c:y val="4.0875221678657848E-2"/>
          <c:w val="0.40289341575080984"/>
          <c:h val="0.91824955664268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lv-LV" sz="14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Raleway" pitchFamily="2" charset="-70"/>
                <a:ea typeface="+mn-ea"/>
                <a:cs typeface="+mn-cs"/>
              </a:defRPr>
            </a:pPr>
            <a:r>
              <a:rPr lang="lv-LV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Raleway" pitchFamily="2" charset="-70"/>
                <a:ea typeface="+mn-ea"/>
                <a:cs typeface="+mn-cs"/>
              </a:rPr>
              <a:t>Klientu sadalījums atbilstoši valodas līmenim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v-LV" sz="14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Raleway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2635705814592847"/>
          <c:y val="0.15888072792073499"/>
          <c:w val="0.66991668651095204"/>
          <c:h val="0.765799002618266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Latviešu valoda bērniem</c:v>
                </c:pt>
                <c:pt idx="1">
                  <c:v>C2</c:v>
                </c:pt>
                <c:pt idx="2">
                  <c:v>C1</c:v>
                </c:pt>
                <c:pt idx="3">
                  <c:v>B2</c:v>
                </c:pt>
                <c:pt idx="4">
                  <c:v>B1</c:v>
                </c:pt>
                <c:pt idx="5">
                  <c:v>A2</c:v>
                </c:pt>
                <c:pt idx="6">
                  <c:v>A1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2" formatCode="0%">
                  <c:v>0.04</c:v>
                </c:pt>
                <c:pt idx="3" formatCode="0%">
                  <c:v>0.03</c:v>
                </c:pt>
                <c:pt idx="4" formatCode="0%">
                  <c:v>0.22</c:v>
                </c:pt>
                <c:pt idx="5" formatCode="0%">
                  <c:v>0.37</c:v>
                </c:pt>
                <c:pt idx="6" formatCode="0%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5-4CF4-983B-55A29DF3B167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Latviešu valoda bērniem</c:v>
                </c:pt>
                <c:pt idx="1">
                  <c:v>C2</c:v>
                </c:pt>
                <c:pt idx="2">
                  <c:v>C1</c:v>
                </c:pt>
                <c:pt idx="3">
                  <c:v>B2</c:v>
                </c:pt>
                <c:pt idx="4">
                  <c:v>B1</c:v>
                </c:pt>
                <c:pt idx="5">
                  <c:v>A2</c:v>
                </c:pt>
                <c:pt idx="6">
                  <c:v>A1</c:v>
                </c:pt>
              </c:strCache>
            </c:strRef>
          </c:cat>
          <c:val>
            <c:numRef>
              <c:f>Lapa1!$C$2:$C$8</c:f>
              <c:numCache>
                <c:formatCode>General</c:formatCode>
                <c:ptCount val="7"/>
                <c:pt idx="2" formatCode="0%">
                  <c:v>0.02</c:v>
                </c:pt>
                <c:pt idx="3" formatCode="0%">
                  <c:v>0.04</c:v>
                </c:pt>
                <c:pt idx="4" formatCode="0%">
                  <c:v>0.16</c:v>
                </c:pt>
                <c:pt idx="5" formatCode="0%">
                  <c:v>0.36</c:v>
                </c:pt>
                <c:pt idx="6" formatCode="0%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5-4CF4-983B-55A29DF3B167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Latviešu valoda bērniem</c:v>
                </c:pt>
                <c:pt idx="1">
                  <c:v>C2</c:v>
                </c:pt>
                <c:pt idx="2">
                  <c:v>C1</c:v>
                </c:pt>
                <c:pt idx="3">
                  <c:v>B2</c:v>
                </c:pt>
                <c:pt idx="4">
                  <c:v>B1</c:v>
                </c:pt>
                <c:pt idx="5">
                  <c:v>A2</c:v>
                </c:pt>
                <c:pt idx="6">
                  <c:v>A1</c:v>
                </c:pt>
              </c:strCache>
            </c:strRef>
          </c:cat>
          <c:val>
            <c:numRef>
              <c:f>Lapa1!$D$2:$D$8</c:f>
              <c:numCache>
                <c:formatCode>0.00%</c:formatCode>
                <c:ptCount val="7"/>
                <c:pt idx="0" formatCode="0%">
                  <c:v>0.2</c:v>
                </c:pt>
                <c:pt idx="1">
                  <c:v>3.0000000000000001E-3</c:v>
                </c:pt>
                <c:pt idx="2" formatCode="0%">
                  <c:v>0.02</c:v>
                </c:pt>
                <c:pt idx="3" formatCode="0%">
                  <c:v>7.0000000000000007E-2</c:v>
                </c:pt>
                <c:pt idx="4" formatCode="0%">
                  <c:v>0.15</c:v>
                </c:pt>
                <c:pt idx="5" formatCode="0%">
                  <c:v>0.26</c:v>
                </c:pt>
                <c:pt idx="6" formatCode="0%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45-4CF4-983B-55A29DF3B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6099712"/>
        <c:axId val="1556105472"/>
      </c:barChart>
      <c:catAx>
        <c:axId val="155609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56105472"/>
        <c:crosses val="autoZero"/>
        <c:auto val="1"/>
        <c:lblAlgn val="ctr"/>
        <c:lblOffset val="100"/>
        <c:noMultiLvlLbl val="0"/>
      </c:catAx>
      <c:valAx>
        <c:axId val="1556105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609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lv-LV" sz="14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Raleway" pitchFamily="2" charset="-70"/>
                <a:ea typeface="+mn-ea"/>
                <a:cs typeface="+mn-cs"/>
              </a:defRPr>
            </a:pPr>
            <a:r>
              <a:rPr lang="lv-LV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Raleway" pitchFamily="2" charset="-70"/>
                <a:ea typeface="+mn-ea"/>
                <a:cs typeface="+mn-cs"/>
              </a:rPr>
              <a:t>Kursus beigušo klientus skaits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v-LV" sz="14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Raleway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3008331348904801"/>
          <c:y val="0.15888064958198012"/>
          <c:w val="0.66991668651095204"/>
          <c:h val="0.765799002618266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Latviešu valoda bērniem</c:v>
                </c:pt>
                <c:pt idx="1">
                  <c:v>C2</c:v>
                </c:pt>
                <c:pt idx="2">
                  <c:v>C1</c:v>
                </c:pt>
                <c:pt idx="3">
                  <c:v>B2</c:v>
                </c:pt>
                <c:pt idx="4">
                  <c:v>B1</c:v>
                </c:pt>
                <c:pt idx="5">
                  <c:v>A2</c:v>
                </c:pt>
                <c:pt idx="6">
                  <c:v>A1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2" formatCode="0%">
                  <c:v>0.55000000000000004</c:v>
                </c:pt>
                <c:pt idx="3" formatCode="0%">
                  <c:v>0.62</c:v>
                </c:pt>
                <c:pt idx="4" formatCode="0%">
                  <c:v>0.69</c:v>
                </c:pt>
                <c:pt idx="5" formatCode="0%">
                  <c:v>0.76</c:v>
                </c:pt>
                <c:pt idx="6" formatCode="0%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5-4CF4-983B-55A29DF3B167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Latviešu valoda bērniem</c:v>
                </c:pt>
                <c:pt idx="1">
                  <c:v>C2</c:v>
                </c:pt>
                <c:pt idx="2">
                  <c:v>C1</c:v>
                </c:pt>
                <c:pt idx="3">
                  <c:v>B2</c:v>
                </c:pt>
                <c:pt idx="4">
                  <c:v>B1</c:v>
                </c:pt>
                <c:pt idx="5">
                  <c:v>A2</c:v>
                </c:pt>
                <c:pt idx="6">
                  <c:v>A1</c:v>
                </c:pt>
              </c:strCache>
            </c:strRef>
          </c:cat>
          <c:val>
            <c:numRef>
              <c:f>Lapa1!$C$2:$C$8</c:f>
              <c:numCache>
                <c:formatCode>0%</c:formatCode>
                <c:ptCount val="7"/>
                <c:pt idx="0">
                  <c:v>0.88</c:v>
                </c:pt>
                <c:pt idx="1">
                  <c:v>0.73</c:v>
                </c:pt>
                <c:pt idx="2">
                  <c:v>0.7</c:v>
                </c:pt>
                <c:pt idx="3">
                  <c:v>0.7</c:v>
                </c:pt>
                <c:pt idx="4">
                  <c:v>0.65</c:v>
                </c:pt>
                <c:pt idx="5">
                  <c:v>0.69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5-4CF4-983B-55A29DF3B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6099712"/>
        <c:axId val="1556105472"/>
      </c:barChart>
      <c:catAx>
        <c:axId val="155609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56105472"/>
        <c:crosses val="autoZero"/>
        <c:auto val="1"/>
        <c:lblAlgn val="ctr"/>
        <c:lblOffset val="100"/>
        <c:noMultiLvlLbl val="0"/>
      </c:catAx>
      <c:valAx>
        <c:axId val="1556105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609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-70"/>
                <a:ea typeface="+mn-ea"/>
                <a:cs typeface="+mn-cs"/>
              </a:defRPr>
            </a:pPr>
            <a:r>
              <a:rPr lang="lv-LV" sz="1400" b="1" dirty="0">
                <a:latin typeface="Raleway" pitchFamily="2" charset="-70"/>
              </a:rPr>
              <a:t>Galvenie kursu nepabeigšanas iemesli</a:t>
            </a:r>
            <a:endParaRPr lang="en-US" sz="1400" b="1" dirty="0">
              <a:latin typeface="Raleway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-7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292955962061772"/>
          <c:y val="0.15195464740901213"/>
          <c:w val="0.47653687450981635"/>
          <c:h val="0.728692890254707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Galvenie kursu nepabeigšanas iemesli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E6-4209-B627-314CE7C06A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Lapa1!$A$2:$A$6</c:f>
              <c:strCache>
                <c:ptCount val="5"/>
                <c:pt idx="0">
                  <c:v>Atteicās no kursiem</c:v>
                </c:pt>
                <c:pt idx="1">
                  <c:v>Pameta bez attaisnojošiem iemesliem</c:v>
                </c:pt>
                <c:pt idx="2">
                  <c:v>Nav uzsāktas mācības</c:v>
                </c:pt>
                <c:pt idx="3">
                  <c:v>Nepietiekošs mācību stundu skaits</c:v>
                </c:pt>
                <c:pt idx="4">
                  <c:v>Nebija iespējas apmeklēt kursus tajā laikā (slimība, darbs, u.c.)</c:v>
                </c:pt>
              </c:strCache>
            </c:strRef>
          </c:cat>
          <c:val>
            <c:numRef>
              <c:f>Lapa1!$B$2:$B$6</c:f>
              <c:numCache>
                <c:formatCode>0%</c:formatCode>
                <c:ptCount val="5"/>
                <c:pt idx="0">
                  <c:v>8.771929824561403E-2</c:v>
                </c:pt>
                <c:pt idx="1">
                  <c:v>0.12341197822141561</c:v>
                </c:pt>
                <c:pt idx="2">
                  <c:v>0.20992135511191773</c:v>
                </c:pt>
                <c:pt idx="3">
                  <c:v>0.21960072595281308</c:v>
                </c:pt>
                <c:pt idx="4">
                  <c:v>0.33817301875378103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6-4209-B627-314CE7C06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23392591"/>
        <c:axId val="823403631"/>
      </c:barChart>
      <c:valAx>
        <c:axId val="82340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23392591"/>
        <c:crosses val="autoZero"/>
        <c:crossBetween val="between"/>
      </c:valAx>
      <c:catAx>
        <c:axId val="823392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-70"/>
                <a:ea typeface="+mn-ea"/>
                <a:cs typeface="+mn-cs"/>
              </a:defRPr>
            </a:pPr>
            <a:endParaRPr lang="lv-LV"/>
          </a:p>
        </c:txPr>
        <c:crossAx val="8234036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68F14-01BA-4225-B2E1-54A9DA17574D}" type="doc">
      <dgm:prSet loTypeId="urn:microsoft.com/office/officeart/2005/8/layout/l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DB4D1551-50F2-4E2B-A441-CB8B379DFB28}">
      <dgm:prSet phldrT="[Text]"/>
      <dgm:spPr/>
      <dgm:t>
        <a:bodyPr/>
        <a:lstStyle/>
        <a:p>
          <a:r>
            <a:rPr lang="lv-LV"/>
            <a:t>SIF</a:t>
          </a:r>
        </a:p>
      </dgm:t>
    </dgm:pt>
    <dgm:pt modelId="{410F43B3-4AA5-4EBD-AC4C-9460DFD41A44}" type="parTrans" cxnId="{ECCCC6C3-F4D4-4563-A6C7-3F545CD1F4C1}">
      <dgm:prSet/>
      <dgm:spPr/>
      <dgm:t>
        <a:bodyPr/>
        <a:lstStyle/>
        <a:p>
          <a:endParaRPr lang="lv-LV"/>
        </a:p>
      </dgm:t>
    </dgm:pt>
    <dgm:pt modelId="{6E6341FB-DFD0-45D1-9644-3309F95217F8}" type="sibTrans" cxnId="{ECCCC6C3-F4D4-4563-A6C7-3F545CD1F4C1}">
      <dgm:prSet/>
      <dgm:spPr/>
      <dgm:t>
        <a:bodyPr/>
        <a:lstStyle/>
        <a:p>
          <a:endParaRPr lang="lv-LV"/>
        </a:p>
      </dgm:t>
    </dgm:pt>
    <dgm:pt modelId="{34976478-2E3E-46A6-AF75-C5167C19EB53}">
      <dgm:prSet phldrT="[Text]"/>
      <dgm:spPr/>
      <dgm:t>
        <a:bodyPr/>
        <a:lstStyle/>
        <a:p>
          <a:r>
            <a:rPr lang="lv-LV"/>
            <a:t>Kultūras ministrija</a:t>
          </a:r>
        </a:p>
      </dgm:t>
    </dgm:pt>
    <dgm:pt modelId="{93BCFDD9-837C-4C63-8D94-2DD7C47EC1B2}" type="parTrans" cxnId="{0D7963B6-814B-4C32-BB02-D45672EA45A9}">
      <dgm:prSet/>
      <dgm:spPr/>
      <dgm:t>
        <a:bodyPr/>
        <a:lstStyle/>
        <a:p>
          <a:endParaRPr lang="lv-LV"/>
        </a:p>
      </dgm:t>
    </dgm:pt>
    <dgm:pt modelId="{28BF5CE5-4FA6-4C3C-8776-BB48F508484D}" type="sibTrans" cxnId="{0D7963B6-814B-4C32-BB02-D45672EA45A9}">
      <dgm:prSet/>
      <dgm:spPr/>
      <dgm:t>
        <a:bodyPr/>
        <a:lstStyle/>
        <a:p>
          <a:endParaRPr lang="lv-LV"/>
        </a:p>
      </dgm:t>
    </dgm:pt>
    <dgm:pt modelId="{8C318AA4-38EA-4ED1-8455-6A14369CD6A3}">
      <dgm:prSet phldrT="[Text]"/>
      <dgm:spPr/>
      <dgm:t>
        <a:bodyPr/>
        <a:lstStyle/>
        <a:p>
          <a:r>
            <a:rPr lang="lv-LV" dirty="0"/>
            <a:t>Patvēruma, migrācijas un integrācijas fonda projekti</a:t>
          </a:r>
        </a:p>
      </dgm:t>
    </dgm:pt>
    <dgm:pt modelId="{0206D035-5C74-4BFD-908E-15F2FBA70245}" type="parTrans" cxnId="{FF835F1C-F866-4310-8DCD-DD1338E4D3DA}">
      <dgm:prSet/>
      <dgm:spPr/>
      <dgm:t>
        <a:bodyPr/>
        <a:lstStyle/>
        <a:p>
          <a:endParaRPr lang="lv-LV"/>
        </a:p>
      </dgm:t>
    </dgm:pt>
    <dgm:pt modelId="{4172E90D-9868-48B6-9A04-CB64FDEB752D}" type="sibTrans" cxnId="{FF835F1C-F866-4310-8DCD-DD1338E4D3DA}">
      <dgm:prSet/>
      <dgm:spPr/>
      <dgm:t>
        <a:bodyPr/>
        <a:lstStyle/>
        <a:p>
          <a:endParaRPr lang="lv-LV"/>
        </a:p>
      </dgm:t>
    </dgm:pt>
    <dgm:pt modelId="{A4A7FFA5-2A39-400C-A99B-E1413CCF8B12}">
      <dgm:prSet phldrT="[Text]"/>
      <dgm:spPr/>
      <dgm:t>
        <a:bodyPr/>
        <a:lstStyle/>
        <a:p>
          <a:r>
            <a:rPr lang="lv-LV"/>
            <a:t>7 pakalpojuma</a:t>
          </a:r>
        </a:p>
        <a:p>
          <a:r>
            <a:rPr lang="lv-LV"/>
            <a:t>sniedzēji</a:t>
          </a:r>
        </a:p>
      </dgm:t>
    </dgm:pt>
    <dgm:pt modelId="{3499C9AF-174C-49E6-A85F-86DBD09F66DF}" type="parTrans" cxnId="{7287E151-B076-489A-8D7C-66741E42B3FF}">
      <dgm:prSet/>
      <dgm:spPr/>
      <dgm:t>
        <a:bodyPr/>
        <a:lstStyle/>
        <a:p>
          <a:endParaRPr lang="lv-LV"/>
        </a:p>
      </dgm:t>
    </dgm:pt>
    <dgm:pt modelId="{F0313B66-2AD4-4FF6-AD90-4138C2B77A6A}" type="sibTrans" cxnId="{7287E151-B076-489A-8D7C-66741E42B3FF}">
      <dgm:prSet/>
      <dgm:spPr/>
      <dgm:t>
        <a:bodyPr/>
        <a:lstStyle/>
        <a:p>
          <a:endParaRPr lang="lv-LV"/>
        </a:p>
      </dgm:t>
    </dgm:pt>
    <dgm:pt modelId="{5C0BC32C-DA93-4AD2-9549-FE27E8BCEAD3}">
      <dgm:prSet phldrT="[Text]"/>
      <dgm:spPr/>
      <dgm:t>
        <a:bodyPr/>
        <a:lstStyle/>
        <a:p>
          <a:r>
            <a:rPr lang="lv-LV"/>
            <a:t>Rīgas pašvaldība</a:t>
          </a:r>
        </a:p>
      </dgm:t>
    </dgm:pt>
    <dgm:pt modelId="{EDFBB66A-155E-4FAA-89AD-B1C8982F9A05}" type="parTrans" cxnId="{782413E3-0C1C-4CFC-8DCA-3D877E711D52}">
      <dgm:prSet/>
      <dgm:spPr/>
      <dgm:t>
        <a:bodyPr/>
        <a:lstStyle/>
        <a:p>
          <a:endParaRPr lang="lv-LV"/>
        </a:p>
      </dgm:t>
    </dgm:pt>
    <dgm:pt modelId="{A216B5C0-DC0F-47B6-943E-1018DA725457}" type="sibTrans" cxnId="{782413E3-0C1C-4CFC-8DCA-3D877E711D52}">
      <dgm:prSet/>
      <dgm:spPr/>
      <dgm:t>
        <a:bodyPr/>
        <a:lstStyle/>
        <a:p>
          <a:endParaRPr lang="lv-LV"/>
        </a:p>
      </dgm:t>
    </dgm:pt>
    <dgm:pt modelId="{B828C437-DA7F-48B1-944A-F65C0CF66010}">
      <dgm:prSet phldrT="[Text]"/>
      <dgm:spPr/>
      <dgm:t>
        <a:bodyPr/>
        <a:lstStyle/>
        <a:p>
          <a:r>
            <a:rPr lang="lv-LV" dirty="0"/>
            <a:t>Latviešu valodas kursi deklarētiem Rīgas iedzīvotajiem</a:t>
          </a:r>
        </a:p>
      </dgm:t>
    </dgm:pt>
    <dgm:pt modelId="{82F9D298-232E-4F94-BB8D-EF1585FC8889}" type="parTrans" cxnId="{0A1136B4-13CD-450F-8EB6-0C65B98FA3D5}">
      <dgm:prSet/>
      <dgm:spPr/>
      <dgm:t>
        <a:bodyPr/>
        <a:lstStyle/>
        <a:p>
          <a:endParaRPr lang="lv-LV"/>
        </a:p>
      </dgm:t>
    </dgm:pt>
    <dgm:pt modelId="{EE20D509-824A-4305-B34C-718652EFF67C}" type="sibTrans" cxnId="{0A1136B4-13CD-450F-8EB6-0C65B98FA3D5}">
      <dgm:prSet/>
      <dgm:spPr/>
      <dgm:t>
        <a:bodyPr/>
        <a:lstStyle/>
        <a:p>
          <a:endParaRPr lang="lv-LV"/>
        </a:p>
      </dgm:t>
    </dgm:pt>
    <dgm:pt modelId="{FEBEB5E1-B100-4888-8942-D1E29E2AF0F4}">
      <dgm:prSet phldrT="[Text]"/>
      <dgm:spPr/>
      <dgm:t>
        <a:bodyPr/>
        <a:lstStyle/>
        <a:p>
          <a:r>
            <a:rPr lang="lv-LV"/>
            <a:t>4 pakalpojuma sniedzēji</a:t>
          </a:r>
        </a:p>
      </dgm:t>
    </dgm:pt>
    <dgm:pt modelId="{FC9F57C0-5F63-4F3E-92F1-0171579E7EFE}" type="parTrans" cxnId="{40A00F17-C6AB-4528-82B4-07EF5BD8680B}">
      <dgm:prSet/>
      <dgm:spPr/>
      <dgm:t>
        <a:bodyPr/>
        <a:lstStyle/>
        <a:p>
          <a:endParaRPr lang="lv-LV"/>
        </a:p>
      </dgm:t>
    </dgm:pt>
    <dgm:pt modelId="{90F77507-6CD9-4A19-9ABD-16EEB3A159AD}" type="sibTrans" cxnId="{40A00F17-C6AB-4528-82B4-07EF5BD8680B}">
      <dgm:prSet/>
      <dgm:spPr/>
      <dgm:t>
        <a:bodyPr/>
        <a:lstStyle/>
        <a:p>
          <a:endParaRPr lang="lv-LV"/>
        </a:p>
      </dgm:t>
    </dgm:pt>
    <dgm:pt modelId="{F879213B-6B3C-4816-A1E2-960AF16D4AEA}">
      <dgm:prSet phldrT="[Text]"/>
      <dgm:spPr/>
      <dgm:t>
        <a:bodyPr/>
        <a:lstStyle/>
        <a:p>
          <a:r>
            <a:rPr lang="lv-LV" dirty="0"/>
            <a:t>Latviešu valoda</a:t>
          </a:r>
        </a:p>
        <a:p>
          <a:r>
            <a:rPr lang="lv-LV" dirty="0"/>
            <a:t>Latviešu valoda bērniem</a:t>
          </a:r>
        </a:p>
      </dgm:t>
    </dgm:pt>
    <dgm:pt modelId="{57EC2CA1-5AD8-4D60-A82E-B2A49210F198}" type="parTrans" cxnId="{0FC736CF-2CE3-4078-A143-0EAE7824E27C}">
      <dgm:prSet/>
      <dgm:spPr/>
      <dgm:t>
        <a:bodyPr/>
        <a:lstStyle/>
        <a:p>
          <a:endParaRPr lang="lv-LV"/>
        </a:p>
      </dgm:t>
    </dgm:pt>
    <dgm:pt modelId="{D19AAF65-672B-4873-A0F0-DA3AECEEB83F}" type="sibTrans" cxnId="{0FC736CF-2CE3-4078-A143-0EAE7824E27C}">
      <dgm:prSet/>
      <dgm:spPr/>
      <dgm:t>
        <a:bodyPr/>
        <a:lstStyle/>
        <a:p>
          <a:endParaRPr lang="lv-LV"/>
        </a:p>
      </dgm:t>
    </dgm:pt>
    <dgm:pt modelId="{200C0E9E-C61E-45CF-B0EC-9F9A557A87DC}">
      <dgm:prSet phldrT="[Text]"/>
      <dgm:spPr/>
      <dgm:t>
        <a:bodyPr/>
        <a:lstStyle/>
        <a:p>
          <a:r>
            <a:rPr lang="lv-LV" dirty="0"/>
            <a:t>33 pakalpojuma sniedzēji</a:t>
          </a:r>
        </a:p>
      </dgm:t>
    </dgm:pt>
    <dgm:pt modelId="{DB724D29-EEB0-4D66-A305-AA3A1B72B532}" type="parTrans" cxnId="{E778C740-9014-40DC-9376-F558ADE21CA7}">
      <dgm:prSet/>
      <dgm:spPr/>
      <dgm:t>
        <a:bodyPr/>
        <a:lstStyle/>
        <a:p>
          <a:endParaRPr lang="lv-LV"/>
        </a:p>
      </dgm:t>
    </dgm:pt>
    <dgm:pt modelId="{178F9FB0-B41A-4E44-A892-C096133A652B}" type="sibTrans" cxnId="{E778C740-9014-40DC-9376-F558ADE21CA7}">
      <dgm:prSet/>
      <dgm:spPr/>
      <dgm:t>
        <a:bodyPr/>
        <a:lstStyle/>
        <a:p>
          <a:endParaRPr lang="lv-LV"/>
        </a:p>
      </dgm:t>
    </dgm:pt>
    <dgm:pt modelId="{D96319B0-B64C-4A02-BF15-63A772DDF54F}">
      <dgm:prSet phldrT="[Text]"/>
      <dgm:spPr/>
      <dgm:t>
        <a:bodyPr/>
        <a:lstStyle/>
        <a:p>
          <a:r>
            <a:rPr lang="lv-LV" dirty="0"/>
            <a:t>Latviešu valoda un </a:t>
          </a:r>
          <a:r>
            <a:rPr lang="lv-LV" dirty="0" err="1"/>
            <a:t>Kultūrorientācijas</a:t>
          </a:r>
          <a:r>
            <a:rPr lang="lv-LV" dirty="0"/>
            <a:t> kursi</a:t>
          </a:r>
        </a:p>
      </dgm:t>
    </dgm:pt>
    <dgm:pt modelId="{D60370DF-9EB3-4347-A747-FB45F499A20C}" type="parTrans" cxnId="{57CA1E43-CD24-43D6-844E-B9B3F4A69FE6}">
      <dgm:prSet/>
      <dgm:spPr/>
      <dgm:t>
        <a:bodyPr/>
        <a:lstStyle/>
        <a:p>
          <a:endParaRPr lang="lv-LV"/>
        </a:p>
      </dgm:t>
    </dgm:pt>
    <dgm:pt modelId="{666284C5-36D2-4F80-8F05-5B52761723D6}" type="sibTrans" cxnId="{57CA1E43-CD24-43D6-844E-B9B3F4A69FE6}">
      <dgm:prSet/>
      <dgm:spPr/>
      <dgm:t>
        <a:bodyPr/>
        <a:lstStyle/>
        <a:p>
          <a:endParaRPr lang="lv-LV"/>
        </a:p>
      </dgm:t>
    </dgm:pt>
    <dgm:pt modelId="{0E9C8E71-0B9E-4D97-A719-B5E917EC4359}">
      <dgm:prSet phldrT="[Text]"/>
      <dgm:spPr/>
      <dgm:t>
        <a:bodyPr/>
        <a:lstStyle/>
        <a:p>
          <a:r>
            <a:rPr lang="lv-LV"/>
            <a:t>Latviešu valoda</a:t>
          </a:r>
        </a:p>
      </dgm:t>
    </dgm:pt>
    <dgm:pt modelId="{A029105D-6EE9-4F79-89F9-C8E8170294C0}" type="parTrans" cxnId="{AE004D5E-B82F-4CA5-BB61-3A73243C39AA}">
      <dgm:prSet/>
      <dgm:spPr/>
      <dgm:t>
        <a:bodyPr/>
        <a:lstStyle/>
        <a:p>
          <a:endParaRPr lang="lv-LV"/>
        </a:p>
      </dgm:t>
    </dgm:pt>
    <dgm:pt modelId="{6B9644FC-91F9-4F32-83D8-03A584A4F390}" type="sibTrans" cxnId="{AE004D5E-B82F-4CA5-BB61-3A73243C39AA}">
      <dgm:prSet/>
      <dgm:spPr/>
      <dgm:t>
        <a:bodyPr/>
        <a:lstStyle/>
        <a:p>
          <a:endParaRPr lang="lv-LV"/>
        </a:p>
      </dgm:t>
    </dgm:pt>
    <dgm:pt modelId="{E5AE9D0D-2EA5-499A-B952-CD918834DAFD}">
      <dgm:prSet phldrT="[Text]"/>
      <dgm:spPr/>
      <dgm:t>
        <a:bodyPr/>
        <a:lstStyle/>
        <a:p>
          <a:r>
            <a:rPr lang="lv-LV" dirty="0"/>
            <a:t>Latviešu valoda Ukrainas civiliedzīvotājiem</a:t>
          </a:r>
        </a:p>
      </dgm:t>
    </dgm:pt>
    <dgm:pt modelId="{D36AFC69-B950-45FC-BCAD-B4A6A6A6CD15}" type="sibTrans" cxnId="{FC0D4F3B-D292-4D89-8C7A-7132E5E3DD9E}">
      <dgm:prSet/>
      <dgm:spPr/>
      <dgm:t>
        <a:bodyPr/>
        <a:lstStyle/>
        <a:p>
          <a:endParaRPr lang="lv-LV"/>
        </a:p>
      </dgm:t>
    </dgm:pt>
    <dgm:pt modelId="{6CE4483A-8904-4FD5-AC3F-373CE4A59D34}" type="parTrans" cxnId="{FC0D4F3B-D292-4D89-8C7A-7132E5E3DD9E}">
      <dgm:prSet/>
      <dgm:spPr/>
      <dgm:t>
        <a:bodyPr/>
        <a:lstStyle/>
        <a:p>
          <a:endParaRPr lang="lv-LV"/>
        </a:p>
      </dgm:t>
    </dgm:pt>
    <dgm:pt modelId="{91A71289-C4A4-4FC3-820C-7EA297F5A828}" type="pres">
      <dgm:prSet presAssocID="{04068F14-01BA-4225-B2E1-54A9DA17574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7219097-A619-494A-8F2E-ABF18908D1C5}" type="pres">
      <dgm:prSet presAssocID="{DB4D1551-50F2-4E2B-A441-CB8B379DFB28}" presName="horFlow" presStyleCnt="0"/>
      <dgm:spPr/>
    </dgm:pt>
    <dgm:pt modelId="{186D361D-FB09-4567-98F7-49274D534461}" type="pres">
      <dgm:prSet presAssocID="{DB4D1551-50F2-4E2B-A441-CB8B379DFB28}" presName="bigChev" presStyleLbl="node1" presStyleIdx="0" presStyleCnt="3"/>
      <dgm:spPr/>
    </dgm:pt>
    <dgm:pt modelId="{6D0F91DB-C605-458E-95E8-D6A871FB2064}" type="pres">
      <dgm:prSet presAssocID="{6CE4483A-8904-4FD5-AC3F-373CE4A59D34}" presName="parTrans" presStyleCnt="0"/>
      <dgm:spPr/>
    </dgm:pt>
    <dgm:pt modelId="{6CA044E9-6D18-4439-AC93-9FC3353AA6A0}" type="pres">
      <dgm:prSet presAssocID="{E5AE9D0D-2EA5-499A-B952-CD918834DAFD}" presName="node" presStyleLbl="alignAccFollowNode1" presStyleIdx="0" presStyleCnt="9">
        <dgm:presLayoutVars>
          <dgm:bulletEnabled val="1"/>
        </dgm:presLayoutVars>
      </dgm:prSet>
      <dgm:spPr/>
    </dgm:pt>
    <dgm:pt modelId="{2D555BA0-EF52-42AB-8B15-AF58AA199A04}" type="pres">
      <dgm:prSet presAssocID="{D36AFC69-B950-45FC-BCAD-B4A6A6A6CD15}" presName="sibTrans" presStyleCnt="0"/>
      <dgm:spPr/>
    </dgm:pt>
    <dgm:pt modelId="{3D831D6A-93F5-40E9-9FA2-E3893C1EA985}" type="pres">
      <dgm:prSet presAssocID="{F879213B-6B3C-4816-A1E2-960AF16D4AEA}" presName="node" presStyleLbl="alignAccFollowNode1" presStyleIdx="1" presStyleCnt="9">
        <dgm:presLayoutVars>
          <dgm:bulletEnabled val="1"/>
        </dgm:presLayoutVars>
      </dgm:prSet>
      <dgm:spPr/>
    </dgm:pt>
    <dgm:pt modelId="{2266D3EC-EA37-413F-8683-77639813A132}" type="pres">
      <dgm:prSet presAssocID="{D19AAF65-672B-4873-A0F0-DA3AECEEB83F}" presName="sibTrans" presStyleCnt="0"/>
      <dgm:spPr/>
    </dgm:pt>
    <dgm:pt modelId="{8F2E7210-6C81-472A-8DEE-7057133429EC}" type="pres">
      <dgm:prSet presAssocID="{200C0E9E-C61E-45CF-B0EC-9F9A557A87DC}" presName="node" presStyleLbl="alignAccFollowNode1" presStyleIdx="2" presStyleCnt="9">
        <dgm:presLayoutVars>
          <dgm:bulletEnabled val="1"/>
        </dgm:presLayoutVars>
      </dgm:prSet>
      <dgm:spPr/>
    </dgm:pt>
    <dgm:pt modelId="{1A402CAE-0B99-4429-93BD-D97B166706AF}" type="pres">
      <dgm:prSet presAssocID="{DB4D1551-50F2-4E2B-A441-CB8B379DFB28}" presName="vSp" presStyleCnt="0"/>
      <dgm:spPr/>
    </dgm:pt>
    <dgm:pt modelId="{8F7BC934-203C-44AF-A125-F75405297D9C}" type="pres">
      <dgm:prSet presAssocID="{34976478-2E3E-46A6-AF75-C5167C19EB53}" presName="horFlow" presStyleCnt="0"/>
      <dgm:spPr/>
    </dgm:pt>
    <dgm:pt modelId="{E3109891-0CC4-412F-A206-A3BFB57AEE95}" type="pres">
      <dgm:prSet presAssocID="{34976478-2E3E-46A6-AF75-C5167C19EB53}" presName="bigChev" presStyleLbl="node1" presStyleIdx="1" presStyleCnt="3"/>
      <dgm:spPr/>
    </dgm:pt>
    <dgm:pt modelId="{E23F4A97-E9FE-4C1B-9B91-393F26504870}" type="pres">
      <dgm:prSet presAssocID="{0206D035-5C74-4BFD-908E-15F2FBA70245}" presName="parTrans" presStyleCnt="0"/>
      <dgm:spPr/>
    </dgm:pt>
    <dgm:pt modelId="{DEC25E9A-9C11-490B-9006-2786079024CA}" type="pres">
      <dgm:prSet presAssocID="{8C318AA4-38EA-4ED1-8455-6A14369CD6A3}" presName="node" presStyleLbl="alignAccFollowNode1" presStyleIdx="3" presStyleCnt="9">
        <dgm:presLayoutVars>
          <dgm:bulletEnabled val="1"/>
        </dgm:presLayoutVars>
      </dgm:prSet>
      <dgm:spPr/>
    </dgm:pt>
    <dgm:pt modelId="{64C0C840-8C19-402E-8406-3BA27F683A04}" type="pres">
      <dgm:prSet presAssocID="{4172E90D-9868-48B6-9A04-CB64FDEB752D}" presName="sibTrans" presStyleCnt="0"/>
      <dgm:spPr/>
    </dgm:pt>
    <dgm:pt modelId="{7F377FD3-8F31-4BF1-82DF-E7A1EEBDF6FB}" type="pres">
      <dgm:prSet presAssocID="{D96319B0-B64C-4A02-BF15-63A772DDF54F}" presName="node" presStyleLbl="alignAccFollowNode1" presStyleIdx="4" presStyleCnt="9">
        <dgm:presLayoutVars>
          <dgm:bulletEnabled val="1"/>
        </dgm:presLayoutVars>
      </dgm:prSet>
      <dgm:spPr/>
    </dgm:pt>
    <dgm:pt modelId="{E54C8F69-1CD0-428B-807E-1AEE4B5130C8}" type="pres">
      <dgm:prSet presAssocID="{666284C5-36D2-4F80-8F05-5B52761723D6}" presName="sibTrans" presStyleCnt="0"/>
      <dgm:spPr/>
    </dgm:pt>
    <dgm:pt modelId="{28F04162-3738-424B-A593-71394AE9CBA2}" type="pres">
      <dgm:prSet presAssocID="{A4A7FFA5-2A39-400C-A99B-E1413CCF8B12}" presName="node" presStyleLbl="alignAccFollowNode1" presStyleIdx="5" presStyleCnt="9">
        <dgm:presLayoutVars>
          <dgm:bulletEnabled val="1"/>
        </dgm:presLayoutVars>
      </dgm:prSet>
      <dgm:spPr/>
    </dgm:pt>
    <dgm:pt modelId="{45A4CA44-7C55-4F23-9985-7091B88778C2}" type="pres">
      <dgm:prSet presAssocID="{34976478-2E3E-46A6-AF75-C5167C19EB53}" presName="vSp" presStyleCnt="0"/>
      <dgm:spPr/>
    </dgm:pt>
    <dgm:pt modelId="{1A287933-6B0E-4CA5-A51F-B6775F84F59C}" type="pres">
      <dgm:prSet presAssocID="{5C0BC32C-DA93-4AD2-9549-FE27E8BCEAD3}" presName="horFlow" presStyleCnt="0"/>
      <dgm:spPr/>
    </dgm:pt>
    <dgm:pt modelId="{AA3538EC-19ED-4B1D-9561-474D15C70CF4}" type="pres">
      <dgm:prSet presAssocID="{5C0BC32C-DA93-4AD2-9549-FE27E8BCEAD3}" presName="bigChev" presStyleLbl="node1" presStyleIdx="2" presStyleCnt="3"/>
      <dgm:spPr/>
    </dgm:pt>
    <dgm:pt modelId="{ED78D4C9-742D-4266-A9FB-FEA22D87E3C7}" type="pres">
      <dgm:prSet presAssocID="{82F9D298-232E-4F94-BB8D-EF1585FC8889}" presName="parTrans" presStyleCnt="0"/>
      <dgm:spPr/>
    </dgm:pt>
    <dgm:pt modelId="{1FA62A59-C0CE-475B-A806-75AB2893AD85}" type="pres">
      <dgm:prSet presAssocID="{B828C437-DA7F-48B1-944A-F65C0CF66010}" presName="node" presStyleLbl="alignAccFollowNode1" presStyleIdx="6" presStyleCnt="9">
        <dgm:presLayoutVars>
          <dgm:bulletEnabled val="1"/>
        </dgm:presLayoutVars>
      </dgm:prSet>
      <dgm:spPr/>
    </dgm:pt>
    <dgm:pt modelId="{65CF6877-EBCB-4AA6-8107-73B339112E3F}" type="pres">
      <dgm:prSet presAssocID="{EE20D509-824A-4305-B34C-718652EFF67C}" presName="sibTrans" presStyleCnt="0"/>
      <dgm:spPr/>
    </dgm:pt>
    <dgm:pt modelId="{A9E9B7AD-2128-484F-899E-E7A5ABFCE3D3}" type="pres">
      <dgm:prSet presAssocID="{0E9C8E71-0B9E-4D97-A719-B5E917EC4359}" presName="node" presStyleLbl="alignAccFollowNode1" presStyleIdx="7" presStyleCnt="9">
        <dgm:presLayoutVars>
          <dgm:bulletEnabled val="1"/>
        </dgm:presLayoutVars>
      </dgm:prSet>
      <dgm:spPr/>
    </dgm:pt>
    <dgm:pt modelId="{C443200B-1527-4BA4-ACCD-D9D831D39BC4}" type="pres">
      <dgm:prSet presAssocID="{6B9644FC-91F9-4F32-83D8-03A584A4F390}" presName="sibTrans" presStyleCnt="0"/>
      <dgm:spPr/>
    </dgm:pt>
    <dgm:pt modelId="{B61E6CB4-52A8-44DA-B37E-82FCDA8F1D5A}" type="pres">
      <dgm:prSet presAssocID="{FEBEB5E1-B100-4888-8942-D1E29E2AF0F4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F131EB16-9534-4C74-8D10-DD4EBBC83794}" type="presOf" srcId="{FEBEB5E1-B100-4888-8942-D1E29E2AF0F4}" destId="{B61E6CB4-52A8-44DA-B37E-82FCDA8F1D5A}" srcOrd="0" destOrd="0" presId="urn:microsoft.com/office/officeart/2005/8/layout/lProcess3"/>
    <dgm:cxn modelId="{40A00F17-C6AB-4528-82B4-07EF5BD8680B}" srcId="{5C0BC32C-DA93-4AD2-9549-FE27E8BCEAD3}" destId="{FEBEB5E1-B100-4888-8942-D1E29E2AF0F4}" srcOrd="2" destOrd="0" parTransId="{FC9F57C0-5F63-4F3E-92F1-0171579E7EFE}" sibTransId="{90F77507-6CD9-4A19-9ABD-16EEB3A159AD}"/>
    <dgm:cxn modelId="{FF835F1C-F866-4310-8DCD-DD1338E4D3DA}" srcId="{34976478-2E3E-46A6-AF75-C5167C19EB53}" destId="{8C318AA4-38EA-4ED1-8455-6A14369CD6A3}" srcOrd="0" destOrd="0" parTransId="{0206D035-5C74-4BFD-908E-15F2FBA70245}" sibTransId="{4172E90D-9868-48B6-9A04-CB64FDEB752D}"/>
    <dgm:cxn modelId="{4315421E-3F4A-4F26-A7E0-7CFF071D83A0}" type="presOf" srcId="{200C0E9E-C61E-45CF-B0EC-9F9A557A87DC}" destId="{8F2E7210-6C81-472A-8DEE-7057133429EC}" srcOrd="0" destOrd="0" presId="urn:microsoft.com/office/officeart/2005/8/layout/lProcess3"/>
    <dgm:cxn modelId="{3F45C92A-96DB-4294-AF4B-90A55A757AB8}" type="presOf" srcId="{D96319B0-B64C-4A02-BF15-63A772DDF54F}" destId="{7F377FD3-8F31-4BF1-82DF-E7A1EEBDF6FB}" srcOrd="0" destOrd="0" presId="urn:microsoft.com/office/officeart/2005/8/layout/lProcess3"/>
    <dgm:cxn modelId="{6D1FF72C-EF7B-4E65-9AA8-F2B1B3B97BFA}" type="presOf" srcId="{F879213B-6B3C-4816-A1E2-960AF16D4AEA}" destId="{3D831D6A-93F5-40E9-9FA2-E3893C1EA985}" srcOrd="0" destOrd="0" presId="urn:microsoft.com/office/officeart/2005/8/layout/lProcess3"/>
    <dgm:cxn modelId="{FC0D4F3B-D292-4D89-8C7A-7132E5E3DD9E}" srcId="{DB4D1551-50F2-4E2B-A441-CB8B379DFB28}" destId="{E5AE9D0D-2EA5-499A-B952-CD918834DAFD}" srcOrd="0" destOrd="0" parTransId="{6CE4483A-8904-4FD5-AC3F-373CE4A59D34}" sibTransId="{D36AFC69-B950-45FC-BCAD-B4A6A6A6CD15}"/>
    <dgm:cxn modelId="{E778C740-9014-40DC-9376-F558ADE21CA7}" srcId="{DB4D1551-50F2-4E2B-A441-CB8B379DFB28}" destId="{200C0E9E-C61E-45CF-B0EC-9F9A557A87DC}" srcOrd="2" destOrd="0" parTransId="{DB724D29-EEB0-4D66-A305-AA3A1B72B532}" sibTransId="{178F9FB0-B41A-4E44-A892-C096133A652B}"/>
    <dgm:cxn modelId="{AE004D5E-B82F-4CA5-BB61-3A73243C39AA}" srcId="{5C0BC32C-DA93-4AD2-9549-FE27E8BCEAD3}" destId="{0E9C8E71-0B9E-4D97-A719-B5E917EC4359}" srcOrd="1" destOrd="0" parTransId="{A029105D-6EE9-4F79-89F9-C8E8170294C0}" sibTransId="{6B9644FC-91F9-4F32-83D8-03A584A4F390}"/>
    <dgm:cxn modelId="{57CA1E43-CD24-43D6-844E-B9B3F4A69FE6}" srcId="{34976478-2E3E-46A6-AF75-C5167C19EB53}" destId="{D96319B0-B64C-4A02-BF15-63A772DDF54F}" srcOrd="1" destOrd="0" parTransId="{D60370DF-9EB3-4347-A747-FB45F499A20C}" sibTransId="{666284C5-36D2-4F80-8F05-5B52761723D6}"/>
    <dgm:cxn modelId="{3207EA46-A756-4B93-B158-A738798F559E}" type="presOf" srcId="{E5AE9D0D-2EA5-499A-B952-CD918834DAFD}" destId="{6CA044E9-6D18-4439-AC93-9FC3353AA6A0}" srcOrd="0" destOrd="0" presId="urn:microsoft.com/office/officeart/2005/8/layout/lProcess3"/>
    <dgm:cxn modelId="{EAA54C4A-333C-4473-9631-CBA8C6BE249F}" type="presOf" srcId="{34976478-2E3E-46A6-AF75-C5167C19EB53}" destId="{E3109891-0CC4-412F-A206-A3BFB57AEE95}" srcOrd="0" destOrd="0" presId="urn:microsoft.com/office/officeart/2005/8/layout/lProcess3"/>
    <dgm:cxn modelId="{7287E151-B076-489A-8D7C-66741E42B3FF}" srcId="{34976478-2E3E-46A6-AF75-C5167C19EB53}" destId="{A4A7FFA5-2A39-400C-A99B-E1413CCF8B12}" srcOrd="2" destOrd="0" parTransId="{3499C9AF-174C-49E6-A85F-86DBD09F66DF}" sibTransId="{F0313B66-2AD4-4FF6-AD90-4138C2B77A6A}"/>
    <dgm:cxn modelId="{6BF0B075-5D3E-4CD6-AF9C-7098BF20DFBA}" type="presOf" srcId="{DB4D1551-50F2-4E2B-A441-CB8B379DFB28}" destId="{186D361D-FB09-4567-98F7-49274D534461}" srcOrd="0" destOrd="0" presId="urn:microsoft.com/office/officeart/2005/8/layout/lProcess3"/>
    <dgm:cxn modelId="{0E3C8B88-6B71-48F2-BE4D-1E993E3F611F}" type="presOf" srcId="{0E9C8E71-0B9E-4D97-A719-B5E917EC4359}" destId="{A9E9B7AD-2128-484F-899E-E7A5ABFCE3D3}" srcOrd="0" destOrd="0" presId="urn:microsoft.com/office/officeart/2005/8/layout/lProcess3"/>
    <dgm:cxn modelId="{B737A28B-33D5-4D8A-B442-98DD2ACCD1A7}" type="presOf" srcId="{5C0BC32C-DA93-4AD2-9549-FE27E8BCEAD3}" destId="{AA3538EC-19ED-4B1D-9561-474D15C70CF4}" srcOrd="0" destOrd="0" presId="urn:microsoft.com/office/officeart/2005/8/layout/lProcess3"/>
    <dgm:cxn modelId="{491DEA9D-E13D-475B-8800-74F9B35A5821}" type="presOf" srcId="{A4A7FFA5-2A39-400C-A99B-E1413CCF8B12}" destId="{28F04162-3738-424B-A593-71394AE9CBA2}" srcOrd="0" destOrd="0" presId="urn:microsoft.com/office/officeart/2005/8/layout/lProcess3"/>
    <dgm:cxn modelId="{0A1136B4-13CD-450F-8EB6-0C65B98FA3D5}" srcId="{5C0BC32C-DA93-4AD2-9549-FE27E8BCEAD3}" destId="{B828C437-DA7F-48B1-944A-F65C0CF66010}" srcOrd="0" destOrd="0" parTransId="{82F9D298-232E-4F94-BB8D-EF1585FC8889}" sibTransId="{EE20D509-824A-4305-B34C-718652EFF67C}"/>
    <dgm:cxn modelId="{0D7963B6-814B-4C32-BB02-D45672EA45A9}" srcId="{04068F14-01BA-4225-B2E1-54A9DA17574D}" destId="{34976478-2E3E-46A6-AF75-C5167C19EB53}" srcOrd="1" destOrd="0" parTransId="{93BCFDD9-837C-4C63-8D94-2DD7C47EC1B2}" sibTransId="{28BF5CE5-4FA6-4C3C-8776-BB48F508484D}"/>
    <dgm:cxn modelId="{ECCCC6C3-F4D4-4563-A6C7-3F545CD1F4C1}" srcId="{04068F14-01BA-4225-B2E1-54A9DA17574D}" destId="{DB4D1551-50F2-4E2B-A441-CB8B379DFB28}" srcOrd="0" destOrd="0" parTransId="{410F43B3-4AA5-4EBD-AC4C-9460DFD41A44}" sibTransId="{6E6341FB-DFD0-45D1-9644-3309F95217F8}"/>
    <dgm:cxn modelId="{0FC736CF-2CE3-4078-A143-0EAE7824E27C}" srcId="{DB4D1551-50F2-4E2B-A441-CB8B379DFB28}" destId="{F879213B-6B3C-4816-A1E2-960AF16D4AEA}" srcOrd="1" destOrd="0" parTransId="{57EC2CA1-5AD8-4D60-A82E-B2A49210F198}" sibTransId="{D19AAF65-672B-4873-A0F0-DA3AECEEB83F}"/>
    <dgm:cxn modelId="{CEC80CD1-D34E-4CAA-8EE7-367AA2916AFF}" type="presOf" srcId="{8C318AA4-38EA-4ED1-8455-6A14369CD6A3}" destId="{DEC25E9A-9C11-490B-9006-2786079024CA}" srcOrd="0" destOrd="0" presId="urn:microsoft.com/office/officeart/2005/8/layout/lProcess3"/>
    <dgm:cxn modelId="{782413E3-0C1C-4CFC-8DCA-3D877E711D52}" srcId="{04068F14-01BA-4225-B2E1-54A9DA17574D}" destId="{5C0BC32C-DA93-4AD2-9549-FE27E8BCEAD3}" srcOrd="2" destOrd="0" parTransId="{EDFBB66A-155E-4FAA-89AD-B1C8982F9A05}" sibTransId="{A216B5C0-DC0F-47B6-943E-1018DA725457}"/>
    <dgm:cxn modelId="{AF4EBFF5-CEB9-4DDA-AF52-7346E1867B56}" type="presOf" srcId="{04068F14-01BA-4225-B2E1-54A9DA17574D}" destId="{91A71289-C4A4-4FC3-820C-7EA297F5A828}" srcOrd="0" destOrd="0" presId="urn:microsoft.com/office/officeart/2005/8/layout/lProcess3"/>
    <dgm:cxn modelId="{20716FFF-BE8D-4B01-B9B8-49F6F0564AC1}" type="presOf" srcId="{B828C437-DA7F-48B1-944A-F65C0CF66010}" destId="{1FA62A59-C0CE-475B-A806-75AB2893AD85}" srcOrd="0" destOrd="0" presId="urn:microsoft.com/office/officeart/2005/8/layout/lProcess3"/>
    <dgm:cxn modelId="{2FFC3C74-DA99-49A5-90E6-8D42AA798FD9}" type="presParOf" srcId="{91A71289-C4A4-4FC3-820C-7EA297F5A828}" destId="{27219097-A619-494A-8F2E-ABF18908D1C5}" srcOrd="0" destOrd="0" presId="urn:microsoft.com/office/officeart/2005/8/layout/lProcess3"/>
    <dgm:cxn modelId="{97EA9352-3A17-4BDE-852A-8C80EA0C006E}" type="presParOf" srcId="{27219097-A619-494A-8F2E-ABF18908D1C5}" destId="{186D361D-FB09-4567-98F7-49274D534461}" srcOrd="0" destOrd="0" presId="urn:microsoft.com/office/officeart/2005/8/layout/lProcess3"/>
    <dgm:cxn modelId="{85E0406E-C87B-40A6-B849-8D220D5A9536}" type="presParOf" srcId="{27219097-A619-494A-8F2E-ABF18908D1C5}" destId="{6D0F91DB-C605-458E-95E8-D6A871FB2064}" srcOrd="1" destOrd="0" presId="urn:microsoft.com/office/officeart/2005/8/layout/lProcess3"/>
    <dgm:cxn modelId="{3C7923E6-7EC7-452E-9349-8BCF83B7FFCC}" type="presParOf" srcId="{27219097-A619-494A-8F2E-ABF18908D1C5}" destId="{6CA044E9-6D18-4439-AC93-9FC3353AA6A0}" srcOrd="2" destOrd="0" presId="urn:microsoft.com/office/officeart/2005/8/layout/lProcess3"/>
    <dgm:cxn modelId="{A2703EF4-AAC4-4C0D-A354-5B2C4BDE7CD3}" type="presParOf" srcId="{27219097-A619-494A-8F2E-ABF18908D1C5}" destId="{2D555BA0-EF52-42AB-8B15-AF58AA199A04}" srcOrd="3" destOrd="0" presId="urn:microsoft.com/office/officeart/2005/8/layout/lProcess3"/>
    <dgm:cxn modelId="{8327F8DB-EBB0-44CD-8C2D-C852499AFB15}" type="presParOf" srcId="{27219097-A619-494A-8F2E-ABF18908D1C5}" destId="{3D831D6A-93F5-40E9-9FA2-E3893C1EA985}" srcOrd="4" destOrd="0" presId="urn:microsoft.com/office/officeart/2005/8/layout/lProcess3"/>
    <dgm:cxn modelId="{5EEFA0D5-C0F8-4FCB-A4CB-0A6DBB26E100}" type="presParOf" srcId="{27219097-A619-494A-8F2E-ABF18908D1C5}" destId="{2266D3EC-EA37-413F-8683-77639813A132}" srcOrd="5" destOrd="0" presId="urn:microsoft.com/office/officeart/2005/8/layout/lProcess3"/>
    <dgm:cxn modelId="{03D9097D-73CB-4BB0-8153-6A290C88812A}" type="presParOf" srcId="{27219097-A619-494A-8F2E-ABF18908D1C5}" destId="{8F2E7210-6C81-472A-8DEE-7057133429EC}" srcOrd="6" destOrd="0" presId="urn:microsoft.com/office/officeart/2005/8/layout/lProcess3"/>
    <dgm:cxn modelId="{2EC87466-1E7A-4029-AA64-5F62E9B07DB7}" type="presParOf" srcId="{91A71289-C4A4-4FC3-820C-7EA297F5A828}" destId="{1A402CAE-0B99-4429-93BD-D97B166706AF}" srcOrd="1" destOrd="0" presId="urn:microsoft.com/office/officeart/2005/8/layout/lProcess3"/>
    <dgm:cxn modelId="{3289C480-AF88-4509-9685-DE8682AA1814}" type="presParOf" srcId="{91A71289-C4A4-4FC3-820C-7EA297F5A828}" destId="{8F7BC934-203C-44AF-A125-F75405297D9C}" srcOrd="2" destOrd="0" presId="urn:microsoft.com/office/officeart/2005/8/layout/lProcess3"/>
    <dgm:cxn modelId="{5A08F2FF-F5B3-4B0C-9DFC-49D5FCF98992}" type="presParOf" srcId="{8F7BC934-203C-44AF-A125-F75405297D9C}" destId="{E3109891-0CC4-412F-A206-A3BFB57AEE95}" srcOrd="0" destOrd="0" presId="urn:microsoft.com/office/officeart/2005/8/layout/lProcess3"/>
    <dgm:cxn modelId="{E50E2621-B878-4334-854D-88E3813AFEBB}" type="presParOf" srcId="{8F7BC934-203C-44AF-A125-F75405297D9C}" destId="{E23F4A97-E9FE-4C1B-9B91-393F26504870}" srcOrd="1" destOrd="0" presId="urn:microsoft.com/office/officeart/2005/8/layout/lProcess3"/>
    <dgm:cxn modelId="{2AF70970-B389-423B-BEF3-EB5AF6D6CF19}" type="presParOf" srcId="{8F7BC934-203C-44AF-A125-F75405297D9C}" destId="{DEC25E9A-9C11-490B-9006-2786079024CA}" srcOrd="2" destOrd="0" presId="urn:microsoft.com/office/officeart/2005/8/layout/lProcess3"/>
    <dgm:cxn modelId="{75BF7B79-AE54-4EDA-9966-5F2E9B800E0C}" type="presParOf" srcId="{8F7BC934-203C-44AF-A125-F75405297D9C}" destId="{64C0C840-8C19-402E-8406-3BA27F683A04}" srcOrd="3" destOrd="0" presId="urn:microsoft.com/office/officeart/2005/8/layout/lProcess3"/>
    <dgm:cxn modelId="{A4676D36-3E84-483B-90EA-0A342F7C0AC1}" type="presParOf" srcId="{8F7BC934-203C-44AF-A125-F75405297D9C}" destId="{7F377FD3-8F31-4BF1-82DF-E7A1EEBDF6FB}" srcOrd="4" destOrd="0" presId="urn:microsoft.com/office/officeart/2005/8/layout/lProcess3"/>
    <dgm:cxn modelId="{A075338B-8418-49E1-AB45-AED87C4A1DF8}" type="presParOf" srcId="{8F7BC934-203C-44AF-A125-F75405297D9C}" destId="{E54C8F69-1CD0-428B-807E-1AEE4B5130C8}" srcOrd="5" destOrd="0" presId="urn:microsoft.com/office/officeart/2005/8/layout/lProcess3"/>
    <dgm:cxn modelId="{F81C6FF1-52D7-4EA3-AD72-DD6F104D7B14}" type="presParOf" srcId="{8F7BC934-203C-44AF-A125-F75405297D9C}" destId="{28F04162-3738-424B-A593-71394AE9CBA2}" srcOrd="6" destOrd="0" presId="urn:microsoft.com/office/officeart/2005/8/layout/lProcess3"/>
    <dgm:cxn modelId="{593A50C7-6A2B-4EA0-969E-A82D1B134CB7}" type="presParOf" srcId="{91A71289-C4A4-4FC3-820C-7EA297F5A828}" destId="{45A4CA44-7C55-4F23-9985-7091B88778C2}" srcOrd="3" destOrd="0" presId="urn:microsoft.com/office/officeart/2005/8/layout/lProcess3"/>
    <dgm:cxn modelId="{63941690-CFE1-4129-BDB7-FDEE7A0AF232}" type="presParOf" srcId="{91A71289-C4A4-4FC3-820C-7EA297F5A828}" destId="{1A287933-6B0E-4CA5-A51F-B6775F84F59C}" srcOrd="4" destOrd="0" presId="urn:microsoft.com/office/officeart/2005/8/layout/lProcess3"/>
    <dgm:cxn modelId="{0B79A9ED-3904-47E4-B549-F8A6F69707B0}" type="presParOf" srcId="{1A287933-6B0E-4CA5-A51F-B6775F84F59C}" destId="{AA3538EC-19ED-4B1D-9561-474D15C70CF4}" srcOrd="0" destOrd="0" presId="urn:microsoft.com/office/officeart/2005/8/layout/lProcess3"/>
    <dgm:cxn modelId="{9086FEDD-08BC-4C4C-9E88-5801CC2EE800}" type="presParOf" srcId="{1A287933-6B0E-4CA5-A51F-B6775F84F59C}" destId="{ED78D4C9-742D-4266-A9FB-FEA22D87E3C7}" srcOrd="1" destOrd="0" presId="urn:microsoft.com/office/officeart/2005/8/layout/lProcess3"/>
    <dgm:cxn modelId="{5A86986B-AF99-4E72-A85A-052065EAF3CA}" type="presParOf" srcId="{1A287933-6B0E-4CA5-A51F-B6775F84F59C}" destId="{1FA62A59-C0CE-475B-A806-75AB2893AD85}" srcOrd="2" destOrd="0" presId="urn:microsoft.com/office/officeart/2005/8/layout/lProcess3"/>
    <dgm:cxn modelId="{BE17BCA5-7C1F-4A0B-986B-9AD5885BBE4F}" type="presParOf" srcId="{1A287933-6B0E-4CA5-A51F-B6775F84F59C}" destId="{65CF6877-EBCB-4AA6-8107-73B339112E3F}" srcOrd="3" destOrd="0" presId="urn:microsoft.com/office/officeart/2005/8/layout/lProcess3"/>
    <dgm:cxn modelId="{323B4402-E587-4FB9-AC1B-90589DC4F9AC}" type="presParOf" srcId="{1A287933-6B0E-4CA5-A51F-B6775F84F59C}" destId="{A9E9B7AD-2128-484F-899E-E7A5ABFCE3D3}" srcOrd="4" destOrd="0" presId="urn:microsoft.com/office/officeart/2005/8/layout/lProcess3"/>
    <dgm:cxn modelId="{27AAC50A-2568-4502-8651-4B798B8B0E8C}" type="presParOf" srcId="{1A287933-6B0E-4CA5-A51F-B6775F84F59C}" destId="{C443200B-1527-4BA4-ACCD-D9D831D39BC4}" srcOrd="5" destOrd="0" presId="urn:microsoft.com/office/officeart/2005/8/layout/lProcess3"/>
    <dgm:cxn modelId="{EE9B2CBC-47E7-4646-A7A0-F9124AD8A1E7}" type="presParOf" srcId="{1A287933-6B0E-4CA5-A51F-B6775F84F59C}" destId="{B61E6CB4-52A8-44DA-B37E-82FCDA8F1D5A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BBE9D-1777-44B2-A532-A8294FC9AFF4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3DFB6917-0E1C-43F8-8411-0E6B1B54AB0C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/>
            <a:t>Klienta personas dati</a:t>
          </a:r>
        </a:p>
      </dgm:t>
    </dgm:pt>
    <dgm:pt modelId="{4F450B2E-D3D8-42D2-9CDE-50075D264412}" type="parTrans" cxnId="{36F69916-DC58-4686-954E-28613145F009}">
      <dgm:prSet/>
      <dgm:spPr/>
      <dgm:t>
        <a:bodyPr/>
        <a:lstStyle/>
        <a:p>
          <a:endParaRPr lang="lv-LV"/>
        </a:p>
      </dgm:t>
    </dgm:pt>
    <dgm:pt modelId="{F411B668-BDE7-4F39-B785-3AFB5E63B2FF}" type="sibTrans" cxnId="{36F69916-DC58-4686-954E-28613145F009}">
      <dgm:prSet/>
      <dgm:spPr/>
      <dgm:t>
        <a:bodyPr/>
        <a:lstStyle/>
        <a:p>
          <a:endParaRPr lang="lv-LV"/>
        </a:p>
      </dgm:t>
    </dgm:pt>
    <dgm:pt modelId="{8FCFB6ED-AC84-46FB-B2FE-26FDC03DE7AB}">
      <dgm:prSet phldrT="[Text]"/>
      <dgm:spPr/>
      <dgm:t>
        <a:bodyPr/>
        <a:lstStyle/>
        <a:p>
          <a:r>
            <a:rPr lang="lv-LV"/>
            <a:t>Pakalpojuma sniedzēji</a:t>
          </a:r>
        </a:p>
      </dgm:t>
    </dgm:pt>
    <dgm:pt modelId="{0BF989B6-964E-4741-B967-0CD973CF6B4D}" type="parTrans" cxnId="{D430DA02-6D7C-45F2-BA70-F0C094D04087}">
      <dgm:prSet/>
      <dgm:spPr/>
      <dgm:t>
        <a:bodyPr/>
        <a:lstStyle/>
        <a:p>
          <a:endParaRPr lang="lv-LV"/>
        </a:p>
      </dgm:t>
    </dgm:pt>
    <dgm:pt modelId="{475778ED-0B8A-48EE-964F-C5EF689F5C17}" type="sibTrans" cxnId="{D430DA02-6D7C-45F2-BA70-F0C094D04087}">
      <dgm:prSet/>
      <dgm:spPr/>
      <dgm:t>
        <a:bodyPr/>
        <a:lstStyle/>
        <a:p>
          <a:endParaRPr lang="lv-LV"/>
        </a:p>
      </dgm:t>
    </dgm:pt>
    <dgm:pt modelId="{0E7B31FA-87A9-4541-89C8-12A7BBEBFE4C}">
      <dgm:prSet phldrT="[Text]"/>
      <dgm:spPr/>
      <dgm:t>
        <a:bodyPr/>
        <a:lstStyle/>
        <a:p>
          <a:r>
            <a:rPr lang="lv-LV"/>
            <a:t>Valodas līmenis</a:t>
          </a:r>
        </a:p>
      </dgm:t>
    </dgm:pt>
    <dgm:pt modelId="{477629AE-50D3-4E65-8716-6D7D6EAE6999}" type="parTrans" cxnId="{71DC6FB2-B5EF-489A-8837-41715329BF80}">
      <dgm:prSet/>
      <dgm:spPr/>
      <dgm:t>
        <a:bodyPr/>
        <a:lstStyle/>
        <a:p>
          <a:endParaRPr lang="lv-LV"/>
        </a:p>
      </dgm:t>
    </dgm:pt>
    <dgm:pt modelId="{0A9996DE-E67C-4487-913D-3841C82B4AC3}" type="sibTrans" cxnId="{71DC6FB2-B5EF-489A-8837-41715329BF80}">
      <dgm:prSet/>
      <dgm:spPr/>
      <dgm:t>
        <a:bodyPr/>
        <a:lstStyle/>
        <a:p>
          <a:endParaRPr lang="lv-LV"/>
        </a:p>
      </dgm:t>
    </dgm:pt>
    <dgm:pt modelId="{9FD2CAB0-ED2D-4DE8-9D19-1B660B9CE03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/>
            <a:t>Kursu sākuma un beigu datums</a:t>
          </a:r>
        </a:p>
      </dgm:t>
    </dgm:pt>
    <dgm:pt modelId="{B8702273-60AE-41F8-B4CD-99B7E00BBA3C}" type="parTrans" cxnId="{7B4CD6B3-7E6C-44DE-A2F3-AC1826E535E4}">
      <dgm:prSet/>
      <dgm:spPr/>
      <dgm:t>
        <a:bodyPr/>
        <a:lstStyle/>
        <a:p>
          <a:endParaRPr lang="lv-LV"/>
        </a:p>
      </dgm:t>
    </dgm:pt>
    <dgm:pt modelId="{60D4F3CC-9267-49B1-A277-B6FCDE3B87F4}" type="sibTrans" cxnId="{7B4CD6B3-7E6C-44DE-A2F3-AC1826E535E4}">
      <dgm:prSet/>
      <dgm:spPr/>
      <dgm:t>
        <a:bodyPr/>
        <a:lstStyle/>
        <a:p>
          <a:endParaRPr lang="lv-LV"/>
        </a:p>
      </dgm:t>
    </dgm:pt>
    <dgm:pt modelId="{5A03E5C4-5D3D-4963-B113-83BBCED0EA25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/>
            <a:t>Apmeklēto nodarbību stundu skaits</a:t>
          </a:r>
        </a:p>
      </dgm:t>
    </dgm:pt>
    <dgm:pt modelId="{4D9668CA-F85F-4913-9ED0-4DF4F10BF5E4}" type="parTrans" cxnId="{16B30DF9-A518-4EDF-B094-2C67C58EBB8E}">
      <dgm:prSet/>
      <dgm:spPr/>
      <dgm:t>
        <a:bodyPr/>
        <a:lstStyle/>
        <a:p>
          <a:endParaRPr lang="lv-LV"/>
        </a:p>
      </dgm:t>
    </dgm:pt>
    <dgm:pt modelId="{94162344-CC0B-4F05-B1EF-20725B9A862B}" type="sibTrans" cxnId="{16B30DF9-A518-4EDF-B094-2C67C58EBB8E}">
      <dgm:prSet/>
      <dgm:spPr/>
      <dgm:t>
        <a:bodyPr/>
        <a:lstStyle/>
        <a:p>
          <a:endParaRPr lang="lv-LV"/>
        </a:p>
      </dgm:t>
    </dgm:pt>
    <dgm:pt modelId="{47B64A6D-0278-47EF-8B0A-69D5AA6BBA9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 dirty="0"/>
            <a:t>Kursu nepabeigšanas iemesli</a:t>
          </a:r>
        </a:p>
      </dgm:t>
    </dgm:pt>
    <dgm:pt modelId="{CFB93ABC-0028-49A1-8250-5DD8B475CBAF}" type="parTrans" cxnId="{7229867B-E52E-4BF5-A2F2-A65C73165076}">
      <dgm:prSet/>
      <dgm:spPr/>
      <dgm:t>
        <a:bodyPr/>
        <a:lstStyle/>
        <a:p>
          <a:endParaRPr lang="lv-LV"/>
        </a:p>
      </dgm:t>
    </dgm:pt>
    <dgm:pt modelId="{060B6B14-803B-4EF2-91EE-D7D12E7278E8}" type="sibTrans" cxnId="{7229867B-E52E-4BF5-A2F2-A65C73165076}">
      <dgm:prSet/>
      <dgm:spPr/>
      <dgm:t>
        <a:bodyPr/>
        <a:lstStyle/>
        <a:p>
          <a:endParaRPr lang="lv-LV"/>
        </a:p>
      </dgm:t>
    </dgm:pt>
    <dgm:pt modelId="{154CC3CF-C6A9-4894-8C11-AFE52CD82CF3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/>
            <a:t>Finansēšanas avots</a:t>
          </a:r>
        </a:p>
      </dgm:t>
    </dgm:pt>
    <dgm:pt modelId="{227000BC-06B7-4E60-85C4-84872008EABA}" type="parTrans" cxnId="{F5702C59-0597-4F7D-9BD8-9944226BBC65}">
      <dgm:prSet/>
      <dgm:spPr/>
      <dgm:t>
        <a:bodyPr/>
        <a:lstStyle/>
        <a:p>
          <a:endParaRPr lang="lv-LV"/>
        </a:p>
      </dgm:t>
    </dgm:pt>
    <dgm:pt modelId="{F9083358-C328-4751-8CD1-14591CCAFFF8}" type="sibTrans" cxnId="{F5702C59-0597-4F7D-9BD8-9944226BBC65}">
      <dgm:prSet/>
      <dgm:spPr/>
      <dgm:t>
        <a:bodyPr/>
        <a:lstStyle/>
        <a:p>
          <a:endParaRPr lang="lv-LV"/>
        </a:p>
      </dgm:t>
    </dgm:pt>
    <dgm:pt modelId="{429EB1C2-042E-40FE-821A-C77E68FD4282}" type="pres">
      <dgm:prSet presAssocID="{A21BBE9D-1777-44B2-A532-A8294FC9AFF4}" presName="compositeShape" presStyleCnt="0">
        <dgm:presLayoutVars>
          <dgm:chMax val="7"/>
          <dgm:dir/>
          <dgm:resizeHandles val="exact"/>
        </dgm:presLayoutVars>
      </dgm:prSet>
      <dgm:spPr/>
    </dgm:pt>
    <dgm:pt modelId="{4E213DCE-3329-4862-B23D-7EDF07106D73}" type="pres">
      <dgm:prSet presAssocID="{A21BBE9D-1777-44B2-A532-A8294FC9AFF4}" presName="wedge1" presStyleLbl="node1" presStyleIdx="0" presStyleCnt="7" custLinFactNeighborX="864" custLinFactNeighborY="2675"/>
      <dgm:spPr/>
    </dgm:pt>
    <dgm:pt modelId="{9471EB03-434C-4985-8CBE-734F3690A47F}" type="pres">
      <dgm:prSet presAssocID="{A21BBE9D-1777-44B2-A532-A8294FC9AFF4}" presName="dummy1a" presStyleCnt="0"/>
      <dgm:spPr/>
    </dgm:pt>
    <dgm:pt modelId="{B923FEBB-0BC7-41B2-B7FE-852EB3E63968}" type="pres">
      <dgm:prSet presAssocID="{A21BBE9D-1777-44B2-A532-A8294FC9AFF4}" presName="dummy1b" presStyleCnt="0"/>
      <dgm:spPr/>
    </dgm:pt>
    <dgm:pt modelId="{0453096A-853C-4A99-8CA4-A37BE6716443}" type="pres">
      <dgm:prSet presAssocID="{A21BBE9D-1777-44B2-A532-A8294FC9AFF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AE9E421-01EC-40EE-AFE8-65CDDB3AEECB}" type="pres">
      <dgm:prSet presAssocID="{A21BBE9D-1777-44B2-A532-A8294FC9AFF4}" presName="wedge2" presStyleLbl="node1" presStyleIdx="1" presStyleCnt="7"/>
      <dgm:spPr/>
    </dgm:pt>
    <dgm:pt modelId="{51D7B034-176A-40B7-BC71-1FF6F6CA549E}" type="pres">
      <dgm:prSet presAssocID="{A21BBE9D-1777-44B2-A532-A8294FC9AFF4}" presName="dummy2a" presStyleCnt="0"/>
      <dgm:spPr/>
    </dgm:pt>
    <dgm:pt modelId="{2EBEDB0A-D626-48F2-AE5F-38054108947A}" type="pres">
      <dgm:prSet presAssocID="{A21BBE9D-1777-44B2-A532-A8294FC9AFF4}" presName="dummy2b" presStyleCnt="0"/>
      <dgm:spPr/>
    </dgm:pt>
    <dgm:pt modelId="{986BF8E4-2C5E-4649-9362-65C5017E693A}" type="pres">
      <dgm:prSet presAssocID="{A21BBE9D-1777-44B2-A532-A8294FC9AFF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B1EF9C6-B4AE-4355-A2A0-F2F5AB8B786E}" type="pres">
      <dgm:prSet presAssocID="{A21BBE9D-1777-44B2-A532-A8294FC9AFF4}" presName="wedge3" presStyleLbl="node1" presStyleIdx="2" presStyleCnt="7"/>
      <dgm:spPr/>
    </dgm:pt>
    <dgm:pt modelId="{5C07CFDA-2C0F-414C-8568-AE9F31AA4B6E}" type="pres">
      <dgm:prSet presAssocID="{A21BBE9D-1777-44B2-A532-A8294FC9AFF4}" presName="dummy3a" presStyleCnt="0"/>
      <dgm:spPr/>
    </dgm:pt>
    <dgm:pt modelId="{6933415D-7556-4FFB-BD8D-F1ABA2638652}" type="pres">
      <dgm:prSet presAssocID="{A21BBE9D-1777-44B2-A532-A8294FC9AFF4}" presName="dummy3b" presStyleCnt="0"/>
      <dgm:spPr/>
    </dgm:pt>
    <dgm:pt modelId="{DA600869-25F7-451A-9C1E-E10C5D534A31}" type="pres">
      <dgm:prSet presAssocID="{A21BBE9D-1777-44B2-A532-A8294FC9AFF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5BE7190-8F5E-4C84-8016-4567798BB1A2}" type="pres">
      <dgm:prSet presAssocID="{A21BBE9D-1777-44B2-A532-A8294FC9AFF4}" presName="wedge4" presStyleLbl="node1" presStyleIdx="3" presStyleCnt="7"/>
      <dgm:spPr/>
    </dgm:pt>
    <dgm:pt modelId="{B5317187-2BD6-4A13-A667-A4044533F70E}" type="pres">
      <dgm:prSet presAssocID="{A21BBE9D-1777-44B2-A532-A8294FC9AFF4}" presName="dummy4a" presStyleCnt="0"/>
      <dgm:spPr/>
    </dgm:pt>
    <dgm:pt modelId="{0E144B49-CDCD-46C6-8D3A-161BC0A00A8B}" type="pres">
      <dgm:prSet presAssocID="{A21BBE9D-1777-44B2-A532-A8294FC9AFF4}" presName="dummy4b" presStyleCnt="0"/>
      <dgm:spPr/>
    </dgm:pt>
    <dgm:pt modelId="{3A409605-5C02-4EB0-BE47-7D9EBC562DEF}" type="pres">
      <dgm:prSet presAssocID="{A21BBE9D-1777-44B2-A532-A8294FC9AFF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063CA3DE-4CB8-4513-BD0C-C306877E2C20}" type="pres">
      <dgm:prSet presAssocID="{A21BBE9D-1777-44B2-A532-A8294FC9AFF4}" presName="wedge5" presStyleLbl="node1" presStyleIdx="4" presStyleCnt="7"/>
      <dgm:spPr/>
    </dgm:pt>
    <dgm:pt modelId="{8220E1D7-B177-41F9-9BC1-FA996A2C0A9F}" type="pres">
      <dgm:prSet presAssocID="{A21BBE9D-1777-44B2-A532-A8294FC9AFF4}" presName="dummy5a" presStyleCnt="0"/>
      <dgm:spPr/>
    </dgm:pt>
    <dgm:pt modelId="{7C3AE8C2-4B2E-4BF0-9B6F-F0B050C0493A}" type="pres">
      <dgm:prSet presAssocID="{A21BBE9D-1777-44B2-A532-A8294FC9AFF4}" presName="dummy5b" presStyleCnt="0"/>
      <dgm:spPr/>
    </dgm:pt>
    <dgm:pt modelId="{713F6434-50EA-46EE-B823-343BB7FB906E}" type="pres">
      <dgm:prSet presAssocID="{A21BBE9D-1777-44B2-A532-A8294FC9AFF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8E70E777-4AB0-4882-98C2-DC2A0E695045}" type="pres">
      <dgm:prSet presAssocID="{A21BBE9D-1777-44B2-A532-A8294FC9AFF4}" presName="wedge6" presStyleLbl="node1" presStyleIdx="5" presStyleCnt="7"/>
      <dgm:spPr/>
    </dgm:pt>
    <dgm:pt modelId="{FBE76D6E-C242-454A-847F-25F9529B15EB}" type="pres">
      <dgm:prSet presAssocID="{A21BBE9D-1777-44B2-A532-A8294FC9AFF4}" presName="dummy6a" presStyleCnt="0"/>
      <dgm:spPr/>
    </dgm:pt>
    <dgm:pt modelId="{17E8C6B5-19A8-4F1C-9C18-BB7DBB5FAB75}" type="pres">
      <dgm:prSet presAssocID="{A21BBE9D-1777-44B2-A532-A8294FC9AFF4}" presName="dummy6b" presStyleCnt="0"/>
      <dgm:spPr/>
    </dgm:pt>
    <dgm:pt modelId="{9B8A98D1-5569-443D-B83C-3B3F31F9DCA7}" type="pres">
      <dgm:prSet presAssocID="{A21BBE9D-1777-44B2-A532-A8294FC9AFF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A42B88F-C2D0-41D2-A511-0FFC51B6F63C}" type="pres">
      <dgm:prSet presAssocID="{A21BBE9D-1777-44B2-A532-A8294FC9AFF4}" presName="wedge7" presStyleLbl="node1" presStyleIdx="6" presStyleCnt="7"/>
      <dgm:spPr/>
    </dgm:pt>
    <dgm:pt modelId="{E2CB5F37-7261-46EB-A13E-BD8F77AC6A62}" type="pres">
      <dgm:prSet presAssocID="{A21BBE9D-1777-44B2-A532-A8294FC9AFF4}" presName="dummy7a" presStyleCnt="0"/>
      <dgm:spPr/>
    </dgm:pt>
    <dgm:pt modelId="{9F08EFDD-D03A-4836-88EB-651553918FF3}" type="pres">
      <dgm:prSet presAssocID="{A21BBE9D-1777-44B2-A532-A8294FC9AFF4}" presName="dummy7b" presStyleCnt="0"/>
      <dgm:spPr/>
    </dgm:pt>
    <dgm:pt modelId="{84F031DD-A032-4F8D-BB0A-69C7F6DAFDAC}" type="pres">
      <dgm:prSet presAssocID="{A21BBE9D-1777-44B2-A532-A8294FC9AFF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0B79F969-E298-4F7F-A776-9CD994AAEB97}" type="pres">
      <dgm:prSet presAssocID="{F411B668-BDE7-4F39-B785-3AFB5E63B2FF}" presName="arrowWedge1" presStyleLbl="fgSibTrans2D1" presStyleIdx="0" presStyleCnt="7"/>
      <dgm:spPr/>
    </dgm:pt>
    <dgm:pt modelId="{AA848456-6498-493A-895E-515A4347F6B3}" type="pres">
      <dgm:prSet presAssocID="{475778ED-0B8A-48EE-964F-C5EF689F5C17}" presName="arrowWedge2" presStyleLbl="fgSibTrans2D1" presStyleIdx="1" presStyleCnt="7"/>
      <dgm:spPr/>
    </dgm:pt>
    <dgm:pt modelId="{FB4FFE20-DA39-47D2-8475-8388277D0DE0}" type="pres">
      <dgm:prSet presAssocID="{0A9996DE-E67C-4487-913D-3841C82B4AC3}" presName="arrowWedge3" presStyleLbl="fgSibTrans2D1" presStyleIdx="2" presStyleCnt="7"/>
      <dgm:spPr/>
    </dgm:pt>
    <dgm:pt modelId="{93BD4333-84ED-4FEA-A568-67A243AFF62E}" type="pres">
      <dgm:prSet presAssocID="{60D4F3CC-9267-49B1-A277-B6FCDE3B87F4}" presName="arrowWedge4" presStyleLbl="fgSibTrans2D1" presStyleIdx="3" presStyleCnt="7"/>
      <dgm:spPr/>
    </dgm:pt>
    <dgm:pt modelId="{66E90CCE-1E7A-442A-A70D-BAD8116AFB4A}" type="pres">
      <dgm:prSet presAssocID="{94162344-CC0B-4F05-B1EF-20725B9A862B}" presName="arrowWedge5" presStyleLbl="fgSibTrans2D1" presStyleIdx="4" presStyleCnt="7"/>
      <dgm:spPr/>
    </dgm:pt>
    <dgm:pt modelId="{90E18BC8-AA40-45F9-9A03-4D4571233DB4}" type="pres">
      <dgm:prSet presAssocID="{060B6B14-803B-4EF2-91EE-D7D12E7278E8}" presName="arrowWedge6" presStyleLbl="fgSibTrans2D1" presStyleIdx="5" presStyleCnt="7"/>
      <dgm:spPr/>
    </dgm:pt>
    <dgm:pt modelId="{875701CD-26B5-4C46-8429-390A33BF7393}" type="pres">
      <dgm:prSet presAssocID="{F9083358-C328-4751-8CD1-14591CCAFFF8}" presName="arrowWedge7" presStyleLbl="fgSibTrans2D1" presStyleIdx="6" presStyleCnt="7"/>
      <dgm:spPr/>
    </dgm:pt>
  </dgm:ptLst>
  <dgm:cxnLst>
    <dgm:cxn modelId="{B670F800-CF8E-430C-A70C-0A0A05B43E71}" type="presOf" srcId="{9FD2CAB0-ED2D-4DE8-9D19-1B660B9CE03B}" destId="{3A409605-5C02-4EB0-BE47-7D9EBC562DEF}" srcOrd="1" destOrd="0" presId="urn:microsoft.com/office/officeart/2005/8/layout/cycle8"/>
    <dgm:cxn modelId="{7F206A01-AFB4-4B2D-8DE9-379C32FE40CD}" type="presOf" srcId="{8FCFB6ED-AC84-46FB-B2FE-26FDC03DE7AB}" destId="{986BF8E4-2C5E-4649-9362-65C5017E693A}" srcOrd="1" destOrd="0" presId="urn:microsoft.com/office/officeart/2005/8/layout/cycle8"/>
    <dgm:cxn modelId="{D430DA02-6D7C-45F2-BA70-F0C094D04087}" srcId="{A21BBE9D-1777-44B2-A532-A8294FC9AFF4}" destId="{8FCFB6ED-AC84-46FB-B2FE-26FDC03DE7AB}" srcOrd="1" destOrd="0" parTransId="{0BF989B6-964E-4741-B967-0CD973CF6B4D}" sibTransId="{475778ED-0B8A-48EE-964F-C5EF689F5C17}"/>
    <dgm:cxn modelId="{FFC5B106-A40D-4085-9267-1E70C45107CC}" type="presOf" srcId="{9FD2CAB0-ED2D-4DE8-9D19-1B660B9CE03B}" destId="{05BE7190-8F5E-4C84-8016-4567798BB1A2}" srcOrd="0" destOrd="0" presId="urn:microsoft.com/office/officeart/2005/8/layout/cycle8"/>
    <dgm:cxn modelId="{36F69916-DC58-4686-954E-28613145F009}" srcId="{A21BBE9D-1777-44B2-A532-A8294FC9AFF4}" destId="{3DFB6917-0E1C-43F8-8411-0E6B1B54AB0C}" srcOrd="0" destOrd="0" parTransId="{4F450B2E-D3D8-42D2-9CDE-50075D264412}" sibTransId="{F411B668-BDE7-4F39-B785-3AFB5E63B2FF}"/>
    <dgm:cxn modelId="{DDCF5424-88DD-4963-B548-45C093FFAA7B}" type="presOf" srcId="{0E7B31FA-87A9-4541-89C8-12A7BBEBFE4C}" destId="{7B1EF9C6-B4AE-4355-A2A0-F2F5AB8B786E}" srcOrd="0" destOrd="0" presId="urn:microsoft.com/office/officeart/2005/8/layout/cycle8"/>
    <dgm:cxn modelId="{A627DB66-806F-4568-9776-9A3F9A093C20}" type="presOf" srcId="{A21BBE9D-1777-44B2-A532-A8294FC9AFF4}" destId="{429EB1C2-042E-40FE-821A-C77E68FD4282}" srcOrd="0" destOrd="0" presId="urn:microsoft.com/office/officeart/2005/8/layout/cycle8"/>
    <dgm:cxn modelId="{53DFF467-A176-46B0-A263-57E08CF30A3F}" type="presOf" srcId="{3DFB6917-0E1C-43F8-8411-0E6B1B54AB0C}" destId="{4E213DCE-3329-4862-B23D-7EDF07106D73}" srcOrd="0" destOrd="0" presId="urn:microsoft.com/office/officeart/2005/8/layout/cycle8"/>
    <dgm:cxn modelId="{2C9CB34E-00CE-48B2-A547-D5D44AAA82AC}" type="presOf" srcId="{47B64A6D-0278-47EF-8B0A-69D5AA6BBA94}" destId="{9B8A98D1-5569-443D-B83C-3B3F31F9DCA7}" srcOrd="1" destOrd="0" presId="urn:microsoft.com/office/officeart/2005/8/layout/cycle8"/>
    <dgm:cxn modelId="{DBE65278-9D87-45AE-B630-BF4742226C46}" type="presOf" srcId="{3DFB6917-0E1C-43F8-8411-0E6B1B54AB0C}" destId="{0453096A-853C-4A99-8CA4-A37BE6716443}" srcOrd="1" destOrd="0" presId="urn:microsoft.com/office/officeart/2005/8/layout/cycle8"/>
    <dgm:cxn modelId="{F5702C59-0597-4F7D-9BD8-9944226BBC65}" srcId="{A21BBE9D-1777-44B2-A532-A8294FC9AFF4}" destId="{154CC3CF-C6A9-4894-8C11-AFE52CD82CF3}" srcOrd="6" destOrd="0" parTransId="{227000BC-06B7-4E60-85C4-84872008EABA}" sibTransId="{F9083358-C328-4751-8CD1-14591CCAFFF8}"/>
    <dgm:cxn modelId="{9A392E5A-402E-46A4-89F3-DEA3A1BB710D}" type="presOf" srcId="{47B64A6D-0278-47EF-8B0A-69D5AA6BBA94}" destId="{8E70E777-4AB0-4882-98C2-DC2A0E695045}" srcOrd="0" destOrd="0" presId="urn:microsoft.com/office/officeart/2005/8/layout/cycle8"/>
    <dgm:cxn modelId="{7229867B-E52E-4BF5-A2F2-A65C73165076}" srcId="{A21BBE9D-1777-44B2-A532-A8294FC9AFF4}" destId="{47B64A6D-0278-47EF-8B0A-69D5AA6BBA94}" srcOrd="5" destOrd="0" parTransId="{CFB93ABC-0028-49A1-8250-5DD8B475CBAF}" sibTransId="{060B6B14-803B-4EF2-91EE-D7D12E7278E8}"/>
    <dgm:cxn modelId="{45F2218A-93DE-4335-8F9B-74E650A1BA51}" type="presOf" srcId="{0E7B31FA-87A9-4541-89C8-12A7BBEBFE4C}" destId="{DA600869-25F7-451A-9C1E-E10C5D534A31}" srcOrd="1" destOrd="0" presId="urn:microsoft.com/office/officeart/2005/8/layout/cycle8"/>
    <dgm:cxn modelId="{D9C0DBA2-CAC2-42E1-83B4-D9D352F33868}" type="presOf" srcId="{5A03E5C4-5D3D-4963-B113-83BBCED0EA25}" destId="{713F6434-50EA-46EE-B823-343BB7FB906E}" srcOrd="1" destOrd="0" presId="urn:microsoft.com/office/officeart/2005/8/layout/cycle8"/>
    <dgm:cxn modelId="{9E3A8DAB-6457-4194-9315-501C38D617E5}" type="presOf" srcId="{8FCFB6ED-AC84-46FB-B2FE-26FDC03DE7AB}" destId="{EAE9E421-01EC-40EE-AFE8-65CDDB3AEECB}" srcOrd="0" destOrd="0" presId="urn:microsoft.com/office/officeart/2005/8/layout/cycle8"/>
    <dgm:cxn modelId="{B3F293B0-EF8F-4DBE-BA44-C1090645B7FF}" type="presOf" srcId="{154CC3CF-C6A9-4894-8C11-AFE52CD82CF3}" destId="{2A42B88F-C2D0-41D2-A511-0FFC51B6F63C}" srcOrd="0" destOrd="0" presId="urn:microsoft.com/office/officeart/2005/8/layout/cycle8"/>
    <dgm:cxn modelId="{71DC6FB2-B5EF-489A-8837-41715329BF80}" srcId="{A21BBE9D-1777-44B2-A532-A8294FC9AFF4}" destId="{0E7B31FA-87A9-4541-89C8-12A7BBEBFE4C}" srcOrd="2" destOrd="0" parTransId="{477629AE-50D3-4E65-8716-6D7D6EAE6999}" sibTransId="{0A9996DE-E67C-4487-913D-3841C82B4AC3}"/>
    <dgm:cxn modelId="{7B4CD6B3-7E6C-44DE-A2F3-AC1826E535E4}" srcId="{A21BBE9D-1777-44B2-A532-A8294FC9AFF4}" destId="{9FD2CAB0-ED2D-4DE8-9D19-1B660B9CE03B}" srcOrd="3" destOrd="0" parTransId="{B8702273-60AE-41F8-B4CD-99B7E00BBA3C}" sibTransId="{60D4F3CC-9267-49B1-A277-B6FCDE3B87F4}"/>
    <dgm:cxn modelId="{F456EAE0-BB82-46EE-BF14-7C9B2DFC3547}" type="presOf" srcId="{5A03E5C4-5D3D-4963-B113-83BBCED0EA25}" destId="{063CA3DE-4CB8-4513-BD0C-C306877E2C20}" srcOrd="0" destOrd="0" presId="urn:microsoft.com/office/officeart/2005/8/layout/cycle8"/>
    <dgm:cxn modelId="{4A9499E1-D258-4269-B3C8-B5EDB1E71EB6}" type="presOf" srcId="{154CC3CF-C6A9-4894-8C11-AFE52CD82CF3}" destId="{84F031DD-A032-4F8D-BB0A-69C7F6DAFDAC}" srcOrd="1" destOrd="0" presId="urn:microsoft.com/office/officeart/2005/8/layout/cycle8"/>
    <dgm:cxn modelId="{16B30DF9-A518-4EDF-B094-2C67C58EBB8E}" srcId="{A21BBE9D-1777-44B2-A532-A8294FC9AFF4}" destId="{5A03E5C4-5D3D-4963-B113-83BBCED0EA25}" srcOrd="4" destOrd="0" parTransId="{4D9668CA-F85F-4913-9ED0-4DF4F10BF5E4}" sibTransId="{94162344-CC0B-4F05-B1EF-20725B9A862B}"/>
    <dgm:cxn modelId="{D9FEEB76-35DD-472F-907B-E8D23E80213C}" type="presParOf" srcId="{429EB1C2-042E-40FE-821A-C77E68FD4282}" destId="{4E213DCE-3329-4862-B23D-7EDF07106D73}" srcOrd="0" destOrd="0" presId="urn:microsoft.com/office/officeart/2005/8/layout/cycle8"/>
    <dgm:cxn modelId="{79F71EC7-9E27-4AA7-B181-3B62596A86FD}" type="presParOf" srcId="{429EB1C2-042E-40FE-821A-C77E68FD4282}" destId="{9471EB03-434C-4985-8CBE-734F3690A47F}" srcOrd="1" destOrd="0" presId="urn:microsoft.com/office/officeart/2005/8/layout/cycle8"/>
    <dgm:cxn modelId="{D2310F38-1251-4D71-9CEB-AE8191CEB65B}" type="presParOf" srcId="{429EB1C2-042E-40FE-821A-C77E68FD4282}" destId="{B923FEBB-0BC7-41B2-B7FE-852EB3E63968}" srcOrd="2" destOrd="0" presId="urn:microsoft.com/office/officeart/2005/8/layout/cycle8"/>
    <dgm:cxn modelId="{E19832EC-6939-4C40-AE06-ED44040F21A8}" type="presParOf" srcId="{429EB1C2-042E-40FE-821A-C77E68FD4282}" destId="{0453096A-853C-4A99-8CA4-A37BE6716443}" srcOrd="3" destOrd="0" presId="urn:microsoft.com/office/officeart/2005/8/layout/cycle8"/>
    <dgm:cxn modelId="{8F696F32-5CC8-440A-A691-288B471405AE}" type="presParOf" srcId="{429EB1C2-042E-40FE-821A-C77E68FD4282}" destId="{EAE9E421-01EC-40EE-AFE8-65CDDB3AEECB}" srcOrd="4" destOrd="0" presId="urn:microsoft.com/office/officeart/2005/8/layout/cycle8"/>
    <dgm:cxn modelId="{10241352-2ECB-455B-AA1B-7642A030B05A}" type="presParOf" srcId="{429EB1C2-042E-40FE-821A-C77E68FD4282}" destId="{51D7B034-176A-40B7-BC71-1FF6F6CA549E}" srcOrd="5" destOrd="0" presId="urn:microsoft.com/office/officeart/2005/8/layout/cycle8"/>
    <dgm:cxn modelId="{1FF5EC9F-6B4B-462A-9556-12AACB94786E}" type="presParOf" srcId="{429EB1C2-042E-40FE-821A-C77E68FD4282}" destId="{2EBEDB0A-D626-48F2-AE5F-38054108947A}" srcOrd="6" destOrd="0" presId="urn:microsoft.com/office/officeart/2005/8/layout/cycle8"/>
    <dgm:cxn modelId="{FAD9CCA1-364B-44D6-9AD5-04954323E9F8}" type="presParOf" srcId="{429EB1C2-042E-40FE-821A-C77E68FD4282}" destId="{986BF8E4-2C5E-4649-9362-65C5017E693A}" srcOrd="7" destOrd="0" presId="urn:microsoft.com/office/officeart/2005/8/layout/cycle8"/>
    <dgm:cxn modelId="{8E8ACF9A-2375-4DBF-AD16-7776FD2E568F}" type="presParOf" srcId="{429EB1C2-042E-40FE-821A-C77E68FD4282}" destId="{7B1EF9C6-B4AE-4355-A2A0-F2F5AB8B786E}" srcOrd="8" destOrd="0" presId="urn:microsoft.com/office/officeart/2005/8/layout/cycle8"/>
    <dgm:cxn modelId="{4883F24B-2384-4F10-A9D6-173857E93F5F}" type="presParOf" srcId="{429EB1C2-042E-40FE-821A-C77E68FD4282}" destId="{5C07CFDA-2C0F-414C-8568-AE9F31AA4B6E}" srcOrd="9" destOrd="0" presId="urn:microsoft.com/office/officeart/2005/8/layout/cycle8"/>
    <dgm:cxn modelId="{CA88F3D4-2D5A-4AEF-B570-F49A705D2E5D}" type="presParOf" srcId="{429EB1C2-042E-40FE-821A-C77E68FD4282}" destId="{6933415D-7556-4FFB-BD8D-F1ABA2638652}" srcOrd="10" destOrd="0" presId="urn:microsoft.com/office/officeart/2005/8/layout/cycle8"/>
    <dgm:cxn modelId="{FC4BFCA7-AF09-4A76-997F-91A67E867DEA}" type="presParOf" srcId="{429EB1C2-042E-40FE-821A-C77E68FD4282}" destId="{DA600869-25F7-451A-9C1E-E10C5D534A31}" srcOrd="11" destOrd="0" presId="urn:microsoft.com/office/officeart/2005/8/layout/cycle8"/>
    <dgm:cxn modelId="{CA5A3E4C-1EF3-40CA-B39B-D139176EFC2A}" type="presParOf" srcId="{429EB1C2-042E-40FE-821A-C77E68FD4282}" destId="{05BE7190-8F5E-4C84-8016-4567798BB1A2}" srcOrd="12" destOrd="0" presId="urn:microsoft.com/office/officeart/2005/8/layout/cycle8"/>
    <dgm:cxn modelId="{6F8A96A7-258A-4931-9357-D975BA812C98}" type="presParOf" srcId="{429EB1C2-042E-40FE-821A-C77E68FD4282}" destId="{B5317187-2BD6-4A13-A667-A4044533F70E}" srcOrd="13" destOrd="0" presId="urn:microsoft.com/office/officeart/2005/8/layout/cycle8"/>
    <dgm:cxn modelId="{47064954-7C5C-4CCD-A8C4-74412E66E9C2}" type="presParOf" srcId="{429EB1C2-042E-40FE-821A-C77E68FD4282}" destId="{0E144B49-CDCD-46C6-8D3A-161BC0A00A8B}" srcOrd="14" destOrd="0" presId="urn:microsoft.com/office/officeart/2005/8/layout/cycle8"/>
    <dgm:cxn modelId="{C4F0A3EA-E2CF-48FB-899C-2897EADC7CDD}" type="presParOf" srcId="{429EB1C2-042E-40FE-821A-C77E68FD4282}" destId="{3A409605-5C02-4EB0-BE47-7D9EBC562DEF}" srcOrd="15" destOrd="0" presId="urn:microsoft.com/office/officeart/2005/8/layout/cycle8"/>
    <dgm:cxn modelId="{CFD9A119-1BD5-41B1-A0C5-D1A2C5E2923E}" type="presParOf" srcId="{429EB1C2-042E-40FE-821A-C77E68FD4282}" destId="{063CA3DE-4CB8-4513-BD0C-C306877E2C20}" srcOrd="16" destOrd="0" presId="urn:microsoft.com/office/officeart/2005/8/layout/cycle8"/>
    <dgm:cxn modelId="{B5ACF542-6C49-4536-890F-C455E69FFA91}" type="presParOf" srcId="{429EB1C2-042E-40FE-821A-C77E68FD4282}" destId="{8220E1D7-B177-41F9-9BC1-FA996A2C0A9F}" srcOrd="17" destOrd="0" presId="urn:microsoft.com/office/officeart/2005/8/layout/cycle8"/>
    <dgm:cxn modelId="{35108E76-46E4-4E44-AC74-AE214D73B9B7}" type="presParOf" srcId="{429EB1C2-042E-40FE-821A-C77E68FD4282}" destId="{7C3AE8C2-4B2E-4BF0-9B6F-F0B050C0493A}" srcOrd="18" destOrd="0" presId="urn:microsoft.com/office/officeart/2005/8/layout/cycle8"/>
    <dgm:cxn modelId="{CDD6CB70-59BC-4D78-9C17-3B02EC849036}" type="presParOf" srcId="{429EB1C2-042E-40FE-821A-C77E68FD4282}" destId="{713F6434-50EA-46EE-B823-343BB7FB906E}" srcOrd="19" destOrd="0" presId="urn:microsoft.com/office/officeart/2005/8/layout/cycle8"/>
    <dgm:cxn modelId="{BC89401B-E4E7-4C55-8138-163C6C83E20C}" type="presParOf" srcId="{429EB1C2-042E-40FE-821A-C77E68FD4282}" destId="{8E70E777-4AB0-4882-98C2-DC2A0E695045}" srcOrd="20" destOrd="0" presId="urn:microsoft.com/office/officeart/2005/8/layout/cycle8"/>
    <dgm:cxn modelId="{04494BBA-1344-4585-867D-93F285BFA9E6}" type="presParOf" srcId="{429EB1C2-042E-40FE-821A-C77E68FD4282}" destId="{FBE76D6E-C242-454A-847F-25F9529B15EB}" srcOrd="21" destOrd="0" presId="urn:microsoft.com/office/officeart/2005/8/layout/cycle8"/>
    <dgm:cxn modelId="{427253D9-87B1-474C-8ADD-3BA23EFC7271}" type="presParOf" srcId="{429EB1C2-042E-40FE-821A-C77E68FD4282}" destId="{17E8C6B5-19A8-4F1C-9C18-BB7DBB5FAB75}" srcOrd="22" destOrd="0" presId="urn:microsoft.com/office/officeart/2005/8/layout/cycle8"/>
    <dgm:cxn modelId="{B0FF4149-E4F7-4B69-A9FA-27E3AABB51BF}" type="presParOf" srcId="{429EB1C2-042E-40FE-821A-C77E68FD4282}" destId="{9B8A98D1-5569-443D-B83C-3B3F31F9DCA7}" srcOrd="23" destOrd="0" presId="urn:microsoft.com/office/officeart/2005/8/layout/cycle8"/>
    <dgm:cxn modelId="{4B7D1046-57B1-4D3A-AC8E-52A714548BA1}" type="presParOf" srcId="{429EB1C2-042E-40FE-821A-C77E68FD4282}" destId="{2A42B88F-C2D0-41D2-A511-0FFC51B6F63C}" srcOrd="24" destOrd="0" presId="urn:microsoft.com/office/officeart/2005/8/layout/cycle8"/>
    <dgm:cxn modelId="{9672E068-327A-43E6-B90F-9D5802E9A68F}" type="presParOf" srcId="{429EB1C2-042E-40FE-821A-C77E68FD4282}" destId="{E2CB5F37-7261-46EB-A13E-BD8F77AC6A62}" srcOrd="25" destOrd="0" presId="urn:microsoft.com/office/officeart/2005/8/layout/cycle8"/>
    <dgm:cxn modelId="{D85ECC56-F508-40E8-B6E5-544FA7D17697}" type="presParOf" srcId="{429EB1C2-042E-40FE-821A-C77E68FD4282}" destId="{9F08EFDD-D03A-4836-88EB-651553918FF3}" srcOrd="26" destOrd="0" presId="urn:microsoft.com/office/officeart/2005/8/layout/cycle8"/>
    <dgm:cxn modelId="{E8A8AA8E-3767-4CCD-94D7-A996F4E3783D}" type="presParOf" srcId="{429EB1C2-042E-40FE-821A-C77E68FD4282}" destId="{84F031DD-A032-4F8D-BB0A-69C7F6DAFDAC}" srcOrd="27" destOrd="0" presId="urn:microsoft.com/office/officeart/2005/8/layout/cycle8"/>
    <dgm:cxn modelId="{DAD4278C-73D2-4C13-8922-2E3D4F2BB7D4}" type="presParOf" srcId="{429EB1C2-042E-40FE-821A-C77E68FD4282}" destId="{0B79F969-E298-4F7F-A776-9CD994AAEB97}" srcOrd="28" destOrd="0" presId="urn:microsoft.com/office/officeart/2005/8/layout/cycle8"/>
    <dgm:cxn modelId="{4D44BA1F-2AC2-4925-8B5D-0943EAEAA8DB}" type="presParOf" srcId="{429EB1C2-042E-40FE-821A-C77E68FD4282}" destId="{AA848456-6498-493A-895E-515A4347F6B3}" srcOrd="29" destOrd="0" presId="urn:microsoft.com/office/officeart/2005/8/layout/cycle8"/>
    <dgm:cxn modelId="{6F717C8C-F311-457E-9DD5-D17DD32E5306}" type="presParOf" srcId="{429EB1C2-042E-40FE-821A-C77E68FD4282}" destId="{FB4FFE20-DA39-47D2-8475-8388277D0DE0}" srcOrd="30" destOrd="0" presId="urn:microsoft.com/office/officeart/2005/8/layout/cycle8"/>
    <dgm:cxn modelId="{81971314-CD93-4AD3-B67C-10AB8BF31949}" type="presParOf" srcId="{429EB1C2-042E-40FE-821A-C77E68FD4282}" destId="{93BD4333-84ED-4FEA-A568-67A243AFF62E}" srcOrd="31" destOrd="0" presId="urn:microsoft.com/office/officeart/2005/8/layout/cycle8"/>
    <dgm:cxn modelId="{4D5FEF42-0AD7-48F8-87A9-EC543B93F223}" type="presParOf" srcId="{429EB1C2-042E-40FE-821A-C77E68FD4282}" destId="{66E90CCE-1E7A-442A-A70D-BAD8116AFB4A}" srcOrd="32" destOrd="0" presId="urn:microsoft.com/office/officeart/2005/8/layout/cycle8"/>
    <dgm:cxn modelId="{E9FFA204-B2BA-4B0B-A83E-4F95D6DCD277}" type="presParOf" srcId="{429EB1C2-042E-40FE-821A-C77E68FD4282}" destId="{90E18BC8-AA40-45F9-9A03-4D4571233DB4}" srcOrd="33" destOrd="0" presId="urn:microsoft.com/office/officeart/2005/8/layout/cycle8"/>
    <dgm:cxn modelId="{DA8D92B9-6140-44EF-BF45-EE28F7282FF5}" type="presParOf" srcId="{429EB1C2-042E-40FE-821A-C77E68FD4282}" destId="{875701CD-26B5-4C46-8429-390A33BF7393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C3FE07-EAF3-4B68-8293-2DD82F1E112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0940FA7-BD2F-4534-B7FD-85A8A63A5184}">
      <dgm:prSet phldrT="[Teksts]"/>
      <dgm:spPr/>
      <dgm:t>
        <a:bodyPr/>
        <a:lstStyle/>
        <a:p>
          <a:r>
            <a:rPr lang="lv-LV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Datu bāzes ieguvumi</a:t>
          </a:r>
          <a:endParaRPr lang="lv-LV">
            <a:solidFill>
              <a:schemeClr val="bg1"/>
            </a:solidFill>
            <a:latin typeface="Calibri"/>
            <a:cs typeface="Times New Roman"/>
          </a:endParaRPr>
        </a:p>
      </dgm:t>
    </dgm:pt>
    <dgm:pt modelId="{897A8008-18F0-4484-B7FD-6ED9C05D7FE1}" type="parTrans" cxnId="{938C824D-47F7-4121-AD1E-303E9D47C339}">
      <dgm:prSet/>
      <dgm:spPr/>
      <dgm:t>
        <a:bodyPr/>
        <a:lstStyle/>
        <a:p>
          <a:endParaRPr lang="lv-LV"/>
        </a:p>
      </dgm:t>
    </dgm:pt>
    <dgm:pt modelId="{08E40900-B08C-422E-AFDF-7EDFAD67CF30}" type="sibTrans" cxnId="{938C824D-47F7-4121-AD1E-303E9D47C339}">
      <dgm:prSet/>
      <dgm:spPr/>
      <dgm:t>
        <a:bodyPr/>
        <a:lstStyle/>
        <a:p>
          <a:endParaRPr lang="lv-LV"/>
        </a:p>
      </dgm:t>
    </dgm:pt>
    <dgm:pt modelId="{3666502A-089B-4CBD-8A44-3DE4A667B9E1}">
      <dgm:prSet phldrT="[Teksts]"/>
      <dgm:spPr>
        <a:solidFill>
          <a:schemeClr val="accent2"/>
        </a:solidFill>
      </dgm:spPr>
      <dgm:t>
        <a:bodyPr/>
        <a:lstStyle/>
        <a:p>
          <a:pPr rtl="0"/>
          <a:r>
            <a:rPr lang="en-US" err="1">
              <a:solidFill>
                <a:schemeClr val="bg1"/>
              </a:solidFill>
              <a:latin typeface="Verdana"/>
            </a:rPr>
            <a:t>Koordinēta</a:t>
          </a:r>
          <a:r>
            <a:rPr lang="en-US">
              <a:solidFill>
                <a:schemeClr val="bg1"/>
              </a:solidFill>
              <a:latin typeface="Verdana"/>
            </a:rPr>
            <a:t> </a:t>
          </a:r>
          <a:r>
            <a:rPr lang="en-US" err="1">
              <a:solidFill>
                <a:schemeClr val="bg1"/>
              </a:solidFill>
              <a:latin typeface="Verdana"/>
            </a:rPr>
            <a:t>kursu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  <a:latin typeface="Verdana"/>
            </a:rPr>
            <a:t>pieejamība</a:t>
          </a:r>
          <a:r>
            <a:rPr lang="en-US">
              <a:solidFill>
                <a:schemeClr val="bg1"/>
              </a:solidFill>
            </a:rPr>
            <a:t> </a:t>
          </a:r>
          <a:r>
            <a:rPr lang="lv-LV">
              <a:solidFill>
                <a:schemeClr val="bg1"/>
              </a:solidFill>
            </a:rPr>
            <a:t>(VPA)</a:t>
          </a:r>
          <a:endParaRPr lang="lv-LV"/>
        </a:p>
      </dgm:t>
    </dgm:pt>
    <dgm:pt modelId="{CACD3218-2D08-42D7-8577-733653FD38CE}" type="parTrans" cxnId="{5A54A613-AC19-4872-B46B-BADDF29BE5E1}">
      <dgm:prSet/>
      <dgm:spPr/>
      <dgm:t>
        <a:bodyPr/>
        <a:lstStyle/>
        <a:p>
          <a:endParaRPr lang="lv-LV"/>
        </a:p>
      </dgm:t>
    </dgm:pt>
    <dgm:pt modelId="{78F2CF1B-5AB6-4B78-B873-11374C2F6536}" type="sibTrans" cxnId="{5A54A613-AC19-4872-B46B-BADDF29BE5E1}">
      <dgm:prSet/>
      <dgm:spPr/>
      <dgm:t>
        <a:bodyPr/>
        <a:lstStyle/>
        <a:p>
          <a:endParaRPr lang="lv-LV"/>
        </a:p>
      </dgm:t>
    </dgm:pt>
    <dgm:pt modelId="{AE45AB18-3A7B-4D10-8629-3E65A1E6C0DA}">
      <dgm:prSet phldrT="[Teksts]"/>
      <dgm:spPr>
        <a:solidFill>
          <a:schemeClr val="accent2"/>
        </a:solidFill>
      </dgm:spPr>
      <dgm:t>
        <a:bodyPr/>
        <a:lstStyle/>
        <a:p>
          <a:r>
            <a:rPr lang="en-US" err="1">
              <a:solidFill>
                <a:schemeClr val="bg1"/>
              </a:solidFill>
            </a:rPr>
            <a:t>Latviešu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valodas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lietotāju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skaita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palielinājums</a:t>
          </a:r>
          <a:endParaRPr lang="lv-LV"/>
        </a:p>
      </dgm:t>
    </dgm:pt>
    <dgm:pt modelId="{F4F7B3D3-9F17-4D7A-9C91-68F856D6F18F}" type="parTrans" cxnId="{9E3EF622-C236-48FB-ADB3-465C5C4ABAE0}">
      <dgm:prSet/>
      <dgm:spPr/>
      <dgm:t>
        <a:bodyPr/>
        <a:lstStyle/>
        <a:p>
          <a:endParaRPr lang="lv-LV"/>
        </a:p>
      </dgm:t>
    </dgm:pt>
    <dgm:pt modelId="{A9AB7148-D8D2-47A0-82EF-AC5B8DEB0B82}" type="sibTrans" cxnId="{9E3EF622-C236-48FB-ADB3-465C5C4ABAE0}">
      <dgm:prSet/>
      <dgm:spPr/>
      <dgm:t>
        <a:bodyPr/>
        <a:lstStyle/>
        <a:p>
          <a:endParaRPr lang="lv-LV"/>
        </a:p>
      </dgm:t>
    </dgm:pt>
    <dgm:pt modelId="{3F496E15-0516-4468-8C33-7B0B3FFA3955}">
      <dgm:prSet phldrT="[Teksts]"/>
      <dgm:spPr>
        <a:solidFill>
          <a:schemeClr val="accent2"/>
        </a:solidFill>
      </dgm:spPr>
      <dgm:t>
        <a:bodyPr/>
        <a:lstStyle/>
        <a:p>
          <a:r>
            <a:rPr lang="en-US" err="1">
              <a:solidFill>
                <a:schemeClr val="bg1"/>
              </a:solidFill>
            </a:rPr>
            <a:t>Dubultās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finansēšanas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riska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kontrole</a:t>
          </a:r>
          <a:r>
            <a:rPr lang="en-US">
              <a:solidFill>
                <a:schemeClr val="bg1"/>
              </a:solidFill>
            </a:rPr>
            <a:t> </a:t>
          </a:r>
          <a:endParaRPr lang="lv-LV"/>
        </a:p>
      </dgm:t>
    </dgm:pt>
    <dgm:pt modelId="{262E0996-548F-45A7-81BB-3824FA253F00}" type="sibTrans" cxnId="{D6CA7444-7C11-41AD-980A-088FBF32B544}">
      <dgm:prSet/>
      <dgm:spPr/>
      <dgm:t>
        <a:bodyPr/>
        <a:lstStyle/>
        <a:p>
          <a:endParaRPr lang="lv-LV"/>
        </a:p>
      </dgm:t>
    </dgm:pt>
    <dgm:pt modelId="{8790FD9F-FA3C-4A77-8F99-E04EA5B25396}" type="parTrans" cxnId="{D6CA7444-7C11-41AD-980A-088FBF32B544}">
      <dgm:prSet/>
      <dgm:spPr/>
      <dgm:t>
        <a:bodyPr/>
        <a:lstStyle/>
        <a:p>
          <a:endParaRPr lang="lv-LV"/>
        </a:p>
      </dgm:t>
    </dgm:pt>
    <dgm:pt modelId="{FC70C952-0FBA-4169-A6D3-D794B26381CC}">
      <dgm:prSet phldrT="[Teksts]"/>
      <dgm:spPr>
        <a:solidFill>
          <a:schemeClr val="accent2"/>
        </a:solidFill>
      </dgm:spPr>
      <dgm:t>
        <a:bodyPr/>
        <a:lstStyle/>
        <a:p>
          <a:r>
            <a:rPr lang="lv-LV">
              <a:latin typeface="Verdana"/>
            </a:rPr>
            <a:t>Mazināta</a:t>
          </a:r>
          <a:r>
            <a:rPr lang="lv-LV"/>
            <a:t> </a:t>
          </a:r>
          <a:r>
            <a:rPr lang="lv-LV">
              <a:latin typeface="Verdana"/>
            </a:rPr>
            <a:t>birokrātija</a:t>
          </a:r>
          <a:r>
            <a:rPr lang="lv-LV"/>
            <a:t> projektu īstenotājiem</a:t>
          </a:r>
        </a:p>
      </dgm:t>
    </dgm:pt>
    <dgm:pt modelId="{9DFEE9AD-A1E7-49CD-8100-249072490782}" type="sibTrans" cxnId="{81CB46FE-BD9E-4780-A669-489C02502B7B}">
      <dgm:prSet/>
      <dgm:spPr/>
      <dgm:t>
        <a:bodyPr/>
        <a:lstStyle/>
        <a:p>
          <a:endParaRPr lang="lv-LV"/>
        </a:p>
      </dgm:t>
    </dgm:pt>
    <dgm:pt modelId="{B770CDB3-85CB-49CC-A21B-B13EE6373BB1}" type="parTrans" cxnId="{81CB46FE-BD9E-4780-A669-489C02502B7B}">
      <dgm:prSet/>
      <dgm:spPr/>
      <dgm:t>
        <a:bodyPr/>
        <a:lstStyle/>
        <a:p>
          <a:endParaRPr lang="lv-LV"/>
        </a:p>
      </dgm:t>
    </dgm:pt>
    <dgm:pt modelId="{743A96A5-2A1B-4AE9-AFB5-9272E0746861}" type="pres">
      <dgm:prSet presAssocID="{B4C3FE07-EAF3-4B68-8293-2DD82F1E112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CCADEC-FAE3-4202-BDDA-14329A5A2111}" type="pres">
      <dgm:prSet presAssocID="{B4C3FE07-EAF3-4B68-8293-2DD82F1E1126}" presName="matrix" presStyleCnt="0"/>
      <dgm:spPr/>
    </dgm:pt>
    <dgm:pt modelId="{BC4C9FFE-F7FF-42D1-8770-66576114A2E4}" type="pres">
      <dgm:prSet presAssocID="{B4C3FE07-EAF3-4B68-8293-2DD82F1E1126}" presName="tile1" presStyleLbl="node1" presStyleIdx="0" presStyleCnt="4" custLinFactNeighborX="-25087" custLinFactNeighborY="-6222"/>
      <dgm:spPr/>
    </dgm:pt>
    <dgm:pt modelId="{F8AE2717-06F9-4011-86E6-3A0925257337}" type="pres">
      <dgm:prSet presAssocID="{B4C3FE07-EAF3-4B68-8293-2DD82F1E11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FBA38C0-890D-4413-9A1F-E606F7AA1C0B}" type="pres">
      <dgm:prSet presAssocID="{B4C3FE07-EAF3-4B68-8293-2DD82F1E1126}" presName="tile2" presStyleLbl="node1" presStyleIdx="1" presStyleCnt="4"/>
      <dgm:spPr/>
    </dgm:pt>
    <dgm:pt modelId="{F96C47E5-F151-40AB-8266-14DDB6BD9561}" type="pres">
      <dgm:prSet presAssocID="{B4C3FE07-EAF3-4B68-8293-2DD82F1E11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28DBF8-CE23-4731-85B8-55E2F7634EDA}" type="pres">
      <dgm:prSet presAssocID="{B4C3FE07-EAF3-4B68-8293-2DD82F1E1126}" presName="tile3" presStyleLbl="node1" presStyleIdx="2" presStyleCnt="4" custLinFactNeighborX="-3293" custLinFactNeighborY="-154"/>
      <dgm:spPr/>
    </dgm:pt>
    <dgm:pt modelId="{9214A277-29B1-49B9-8584-6FF0F930FD4F}" type="pres">
      <dgm:prSet presAssocID="{B4C3FE07-EAF3-4B68-8293-2DD82F1E11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606433D-60B3-4A1C-B11E-FF59788CEC17}" type="pres">
      <dgm:prSet presAssocID="{B4C3FE07-EAF3-4B68-8293-2DD82F1E1126}" presName="tile4" presStyleLbl="node1" presStyleIdx="3" presStyleCnt="4"/>
      <dgm:spPr/>
    </dgm:pt>
    <dgm:pt modelId="{E214A5DC-B4C0-4DCE-8101-B1D341303851}" type="pres">
      <dgm:prSet presAssocID="{B4C3FE07-EAF3-4B68-8293-2DD82F1E11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8E501BA-6E86-41FA-A66E-2BD30D09EBB3}" type="pres">
      <dgm:prSet presAssocID="{B4C3FE07-EAF3-4B68-8293-2DD82F1E1126}" presName="centerTile" presStyleLbl="fgShp" presStyleIdx="0" presStyleCnt="1" custLinFactNeighborX="-228" custLinFactNeighborY="-13584">
        <dgm:presLayoutVars>
          <dgm:chMax val="0"/>
          <dgm:chPref val="0"/>
        </dgm:presLayoutVars>
      </dgm:prSet>
      <dgm:spPr/>
    </dgm:pt>
  </dgm:ptLst>
  <dgm:cxnLst>
    <dgm:cxn modelId="{5A54A613-AC19-4872-B46B-BADDF29BE5E1}" srcId="{00940FA7-BD2F-4534-B7FD-85A8A63A5184}" destId="{3666502A-089B-4CBD-8A44-3DE4A667B9E1}" srcOrd="0" destOrd="0" parTransId="{CACD3218-2D08-42D7-8577-733653FD38CE}" sibTransId="{78F2CF1B-5AB6-4B78-B873-11374C2F6536}"/>
    <dgm:cxn modelId="{ED4E8E14-76EF-46EA-9996-DCDAC57FBC54}" type="presOf" srcId="{FC70C952-0FBA-4169-A6D3-D794B26381CC}" destId="{9214A277-29B1-49B9-8584-6FF0F930FD4F}" srcOrd="1" destOrd="0" presId="urn:microsoft.com/office/officeart/2005/8/layout/matrix1"/>
    <dgm:cxn modelId="{E9E5C816-409B-4512-A902-3B39CDA8F80D}" type="presOf" srcId="{FC70C952-0FBA-4169-A6D3-D794B26381CC}" destId="{DB28DBF8-CE23-4731-85B8-55E2F7634EDA}" srcOrd="0" destOrd="0" presId="urn:microsoft.com/office/officeart/2005/8/layout/matrix1"/>
    <dgm:cxn modelId="{9E3EF622-C236-48FB-ADB3-465C5C4ABAE0}" srcId="{00940FA7-BD2F-4534-B7FD-85A8A63A5184}" destId="{AE45AB18-3A7B-4D10-8629-3E65A1E6C0DA}" srcOrd="3" destOrd="0" parTransId="{F4F7B3D3-9F17-4D7A-9C91-68F856D6F18F}" sibTransId="{A9AB7148-D8D2-47A0-82EF-AC5B8DEB0B82}"/>
    <dgm:cxn modelId="{C4634A39-06CD-4554-A2B0-53C9A4771441}" type="presOf" srcId="{3F496E15-0516-4468-8C33-7B0B3FFA3955}" destId="{F96C47E5-F151-40AB-8266-14DDB6BD9561}" srcOrd="1" destOrd="0" presId="urn:microsoft.com/office/officeart/2005/8/layout/matrix1"/>
    <dgm:cxn modelId="{D6CA7444-7C11-41AD-980A-088FBF32B544}" srcId="{00940FA7-BD2F-4534-B7FD-85A8A63A5184}" destId="{3F496E15-0516-4468-8C33-7B0B3FFA3955}" srcOrd="1" destOrd="0" parTransId="{8790FD9F-FA3C-4A77-8F99-E04EA5B25396}" sibTransId="{262E0996-548F-45A7-81BB-3824FA253F00}"/>
    <dgm:cxn modelId="{7274B245-88E1-435A-BCAF-A417E49CCD6D}" type="presOf" srcId="{3666502A-089B-4CBD-8A44-3DE4A667B9E1}" destId="{F8AE2717-06F9-4011-86E6-3A0925257337}" srcOrd="1" destOrd="0" presId="urn:microsoft.com/office/officeart/2005/8/layout/matrix1"/>
    <dgm:cxn modelId="{165F7D4D-0A9A-4E74-8424-6E5B23454618}" type="presOf" srcId="{3666502A-089B-4CBD-8A44-3DE4A667B9E1}" destId="{BC4C9FFE-F7FF-42D1-8770-66576114A2E4}" srcOrd="0" destOrd="0" presId="urn:microsoft.com/office/officeart/2005/8/layout/matrix1"/>
    <dgm:cxn modelId="{938C824D-47F7-4121-AD1E-303E9D47C339}" srcId="{B4C3FE07-EAF3-4B68-8293-2DD82F1E1126}" destId="{00940FA7-BD2F-4534-B7FD-85A8A63A5184}" srcOrd="0" destOrd="0" parTransId="{897A8008-18F0-4484-B7FD-6ED9C05D7FE1}" sibTransId="{08E40900-B08C-422E-AFDF-7EDFAD67CF30}"/>
    <dgm:cxn modelId="{C0B8D06D-2624-4C25-AC11-A5AA361638F2}" type="presOf" srcId="{AE45AB18-3A7B-4D10-8629-3E65A1E6C0DA}" destId="{E214A5DC-B4C0-4DCE-8101-B1D341303851}" srcOrd="1" destOrd="0" presId="urn:microsoft.com/office/officeart/2005/8/layout/matrix1"/>
    <dgm:cxn modelId="{2FE08774-0719-4BDE-A52D-BEAC2E0808D9}" type="presOf" srcId="{AE45AB18-3A7B-4D10-8629-3E65A1E6C0DA}" destId="{4606433D-60B3-4A1C-B11E-FF59788CEC17}" srcOrd="0" destOrd="0" presId="urn:microsoft.com/office/officeart/2005/8/layout/matrix1"/>
    <dgm:cxn modelId="{3E3AEBB6-0F91-457C-87DC-F02616A2040D}" type="presOf" srcId="{3F496E15-0516-4468-8C33-7B0B3FFA3955}" destId="{4FBA38C0-890D-4413-9A1F-E606F7AA1C0B}" srcOrd="0" destOrd="0" presId="urn:microsoft.com/office/officeart/2005/8/layout/matrix1"/>
    <dgm:cxn modelId="{DCEFBEBF-DB8E-4126-AB03-43E7E9E8B617}" type="presOf" srcId="{00940FA7-BD2F-4534-B7FD-85A8A63A5184}" destId="{28E501BA-6E86-41FA-A66E-2BD30D09EBB3}" srcOrd="0" destOrd="0" presId="urn:microsoft.com/office/officeart/2005/8/layout/matrix1"/>
    <dgm:cxn modelId="{A3350AFB-6453-4EB6-96CA-8DEC9ED22C56}" type="presOf" srcId="{B4C3FE07-EAF3-4B68-8293-2DD82F1E1126}" destId="{743A96A5-2A1B-4AE9-AFB5-9272E0746861}" srcOrd="0" destOrd="0" presId="urn:microsoft.com/office/officeart/2005/8/layout/matrix1"/>
    <dgm:cxn modelId="{81CB46FE-BD9E-4780-A669-489C02502B7B}" srcId="{00940FA7-BD2F-4534-B7FD-85A8A63A5184}" destId="{FC70C952-0FBA-4169-A6D3-D794B26381CC}" srcOrd="2" destOrd="0" parTransId="{B770CDB3-85CB-49CC-A21B-B13EE6373BB1}" sibTransId="{9DFEE9AD-A1E7-49CD-8100-249072490782}"/>
    <dgm:cxn modelId="{CAD7DCCF-E3FA-4ED3-BC41-2714F4D36AEC}" type="presParOf" srcId="{743A96A5-2A1B-4AE9-AFB5-9272E0746861}" destId="{2FCCADEC-FAE3-4202-BDDA-14329A5A2111}" srcOrd="0" destOrd="0" presId="urn:microsoft.com/office/officeart/2005/8/layout/matrix1"/>
    <dgm:cxn modelId="{9BFDA910-8EE1-4512-B57B-8DB1B7E7B65C}" type="presParOf" srcId="{2FCCADEC-FAE3-4202-BDDA-14329A5A2111}" destId="{BC4C9FFE-F7FF-42D1-8770-66576114A2E4}" srcOrd="0" destOrd="0" presId="urn:microsoft.com/office/officeart/2005/8/layout/matrix1"/>
    <dgm:cxn modelId="{2057EE38-1E7B-429D-A354-96F0B65DD331}" type="presParOf" srcId="{2FCCADEC-FAE3-4202-BDDA-14329A5A2111}" destId="{F8AE2717-06F9-4011-86E6-3A0925257337}" srcOrd="1" destOrd="0" presId="urn:microsoft.com/office/officeart/2005/8/layout/matrix1"/>
    <dgm:cxn modelId="{C653E773-6766-42B1-B376-60A827903D94}" type="presParOf" srcId="{2FCCADEC-FAE3-4202-BDDA-14329A5A2111}" destId="{4FBA38C0-890D-4413-9A1F-E606F7AA1C0B}" srcOrd="2" destOrd="0" presId="urn:microsoft.com/office/officeart/2005/8/layout/matrix1"/>
    <dgm:cxn modelId="{D5E008E4-EAE1-47FD-966A-D7DF514D5453}" type="presParOf" srcId="{2FCCADEC-FAE3-4202-BDDA-14329A5A2111}" destId="{F96C47E5-F151-40AB-8266-14DDB6BD9561}" srcOrd="3" destOrd="0" presId="urn:microsoft.com/office/officeart/2005/8/layout/matrix1"/>
    <dgm:cxn modelId="{F2059419-5123-4A57-A08B-6A7BB92AE554}" type="presParOf" srcId="{2FCCADEC-FAE3-4202-BDDA-14329A5A2111}" destId="{DB28DBF8-CE23-4731-85B8-55E2F7634EDA}" srcOrd="4" destOrd="0" presId="urn:microsoft.com/office/officeart/2005/8/layout/matrix1"/>
    <dgm:cxn modelId="{1C0D1639-9636-437A-A38C-29D85F2D7B58}" type="presParOf" srcId="{2FCCADEC-FAE3-4202-BDDA-14329A5A2111}" destId="{9214A277-29B1-49B9-8584-6FF0F930FD4F}" srcOrd="5" destOrd="0" presId="urn:microsoft.com/office/officeart/2005/8/layout/matrix1"/>
    <dgm:cxn modelId="{C32478D3-D8B1-408A-A2D1-7C0A24415990}" type="presParOf" srcId="{2FCCADEC-FAE3-4202-BDDA-14329A5A2111}" destId="{4606433D-60B3-4A1C-B11E-FF59788CEC17}" srcOrd="6" destOrd="0" presId="urn:microsoft.com/office/officeart/2005/8/layout/matrix1"/>
    <dgm:cxn modelId="{2C6C5891-E51A-4E82-8DA5-FB23E5982F14}" type="presParOf" srcId="{2FCCADEC-FAE3-4202-BDDA-14329A5A2111}" destId="{E214A5DC-B4C0-4DCE-8101-B1D341303851}" srcOrd="7" destOrd="0" presId="urn:microsoft.com/office/officeart/2005/8/layout/matrix1"/>
    <dgm:cxn modelId="{3F249954-D0ED-48DD-9464-09888CCBF903}" type="presParOf" srcId="{743A96A5-2A1B-4AE9-AFB5-9272E0746861}" destId="{28E501BA-6E86-41FA-A66E-2BD30D09EBB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D361D-FB09-4567-98F7-49274D534461}">
      <dsp:nvSpPr>
        <dsp:cNvPr id="0" name=""/>
        <dsp:cNvSpPr/>
      </dsp:nvSpPr>
      <dsp:spPr>
        <a:xfrm>
          <a:off x="3845" y="994283"/>
          <a:ext cx="1972827" cy="789131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SIF</a:t>
          </a:r>
        </a:p>
      </dsp:txBody>
      <dsp:txXfrm>
        <a:off x="398411" y="994283"/>
        <a:ext cx="1183696" cy="789131"/>
      </dsp:txXfrm>
    </dsp:sp>
    <dsp:sp modelId="{6CA044E9-6D18-4439-AC93-9FC3353AA6A0}">
      <dsp:nvSpPr>
        <dsp:cNvPr id="0" name=""/>
        <dsp:cNvSpPr/>
      </dsp:nvSpPr>
      <dsp:spPr>
        <a:xfrm>
          <a:off x="1720205" y="1061359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Latviešu valoda Ukrainas civiliedzīvotājiem</a:t>
          </a:r>
        </a:p>
      </dsp:txBody>
      <dsp:txXfrm>
        <a:off x="2047694" y="1061359"/>
        <a:ext cx="982469" cy="654978"/>
      </dsp:txXfrm>
    </dsp:sp>
    <dsp:sp modelId="{3D831D6A-93F5-40E9-9FA2-E3893C1EA985}">
      <dsp:nvSpPr>
        <dsp:cNvPr id="0" name=""/>
        <dsp:cNvSpPr/>
      </dsp:nvSpPr>
      <dsp:spPr>
        <a:xfrm>
          <a:off x="3128410" y="1061359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Latviešu valoda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Latviešu valoda bērniem</a:t>
          </a:r>
        </a:p>
      </dsp:txBody>
      <dsp:txXfrm>
        <a:off x="3455899" y="1061359"/>
        <a:ext cx="982469" cy="654978"/>
      </dsp:txXfrm>
    </dsp:sp>
    <dsp:sp modelId="{8F2E7210-6C81-472A-8DEE-7057133429EC}">
      <dsp:nvSpPr>
        <dsp:cNvPr id="0" name=""/>
        <dsp:cNvSpPr/>
      </dsp:nvSpPr>
      <dsp:spPr>
        <a:xfrm>
          <a:off x="4536614" y="1061359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33 pakalpojuma sniedzēji</a:t>
          </a:r>
        </a:p>
      </dsp:txBody>
      <dsp:txXfrm>
        <a:off x="4864103" y="1061359"/>
        <a:ext cx="982469" cy="654978"/>
      </dsp:txXfrm>
    </dsp:sp>
    <dsp:sp modelId="{E3109891-0CC4-412F-A206-A3BFB57AEE95}">
      <dsp:nvSpPr>
        <dsp:cNvPr id="0" name=""/>
        <dsp:cNvSpPr/>
      </dsp:nvSpPr>
      <dsp:spPr>
        <a:xfrm>
          <a:off x="3845" y="1893892"/>
          <a:ext cx="1972827" cy="789131"/>
        </a:xfrm>
        <a:prstGeom prst="chevron">
          <a:avLst/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Kultūras ministrija</a:t>
          </a:r>
        </a:p>
      </dsp:txBody>
      <dsp:txXfrm>
        <a:off x="398411" y="1893892"/>
        <a:ext cx="1183696" cy="789131"/>
      </dsp:txXfrm>
    </dsp:sp>
    <dsp:sp modelId="{DEC25E9A-9C11-490B-9006-2786079024CA}">
      <dsp:nvSpPr>
        <dsp:cNvPr id="0" name=""/>
        <dsp:cNvSpPr/>
      </dsp:nvSpPr>
      <dsp:spPr>
        <a:xfrm>
          <a:off x="1720205" y="1960968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Patvēruma, migrācijas un integrācijas fonda projekti</a:t>
          </a:r>
        </a:p>
      </dsp:txBody>
      <dsp:txXfrm>
        <a:off x="2047694" y="1960968"/>
        <a:ext cx="982469" cy="654978"/>
      </dsp:txXfrm>
    </dsp:sp>
    <dsp:sp modelId="{7F377FD3-8F31-4BF1-82DF-E7A1EEBDF6FB}">
      <dsp:nvSpPr>
        <dsp:cNvPr id="0" name=""/>
        <dsp:cNvSpPr/>
      </dsp:nvSpPr>
      <dsp:spPr>
        <a:xfrm>
          <a:off x="3128410" y="1960968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Latviešu valoda un </a:t>
          </a:r>
          <a:r>
            <a:rPr lang="lv-LV" sz="800" kern="1200" dirty="0" err="1"/>
            <a:t>Kultūrorientācijas</a:t>
          </a:r>
          <a:r>
            <a:rPr lang="lv-LV" sz="800" kern="1200" dirty="0"/>
            <a:t> kursi</a:t>
          </a:r>
        </a:p>
      </dsp:txBody>
      <dsp:txXfrm>
        <a:off x="3455899" y="1960968"/>
        <a:ext cx="982469" cy="654978"/>
      </dsp:txXfrm>
    </dsp:sp>
    <dsp:sp modelId="{28F04162-3738-424B-A593-71394AE9CBA2}">
      <dsp:nvSpPr>
        <dsp:cNvPr id="0" name=""/>
        <dsp:cNvSpPr/>
      </dsp:nvSpPr>
      <dsp:spPr>
        <a:xfrm>
          <a:off x="4536614" y="1960968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/>
            <a:t>7 pakalpojuma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/>
            <a:t>sniedzēji</a:t>
          </a:r>
        </a:p>
      </dsp:txBody>
      <dsp:txXfrm>
        <a:off x="4864103" y="1960968"/>
        <a:ext cx="982469" cy="654978"/>
      </dsp:txXfrm>
    </dsp:sp>
    <dsp:sp modelId="{AA3538EC-19ED-4B1D-9561-474D15C70CF4}">
      <dsp:nvSpPr>
        <dsp:cNvPr id="0" name=""/>
        <dsp:cNvSpPr/>
      </dsp:nvSpPr>
      <dsp:spPr>
        <a:xfrm>
          <a:off x="3845" y="2793501"/>
          <a:ext cx="1972827" cy="789131"/>
        </a:xfrm>
        <a:prstGeom prst="chevron">
          <a:avLst/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Rīgas pašvaldība</a:t>
          </a:r>
        </a:p>
      </dsp:txBody>
      <dsp:txXfrm>
        <a:off x="398411" y="2793501"/>
        <a:ext cx="1183696" cy="789131"/>
      </dsp:txXfrm>
    </dsp:sp>
    <dsp:sp modelId="{1FA62A59-C0CE-475B-A806-75AB2893AD85}">
      <dsp:nvSpPr>
        <dsp:cNvPr id="0" name=""/>
        <dsp:cNvSpPr/>
      </dsp:nvSpPr>
      <dsp:spPr>
        <a:xfrm>
          <a:off x="1720205" y="2860578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 dirty="0"/>
            <a:t>Latviešu valodas kursi deklarētiem Rīgas iedzīvotajiem</a:t>
          </a:r>
        </a:p>
      </dsp:txBody>
      <dsp:txXfrm>
        <a:off x="2047694" y="2860578"/>
        <a:ext cx="982469" cy="654978"/>
      </dsp:txXfrm>
    </dsp:sp>
    <dsp:sp modelId="{A9E9B7AD-2128-484F-899E-E7A5ABFCE3D3}">
      <dsp:nvSpPr>
        <dsp:cNvPr id="0" name=""/>
        <dsp:cNvSpPr/>
      </dsp:nvSpPr>
      <dsp:spPr>
        <a:xfrm>
          <a:off x="3128410" y="2860578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/>
            <a:t>Latviešu valoda</a:t>
          </a:r>
        </a:p>
      </dsp:txBody>
      <dsp:txXfrm>
        <a:off x="3455899" y="2860578"/>
        <a:ext cx="982469" cy="654978"/>
      </dsp:txXfrm>
    </dsp:sp>
    <dsp:sp modelId="{B61E6CB4-52A8-44DA-B37E-82FCDA8F1D5A}">
      <dsp:nvSpPr>
        <dsp:cNvPr id="0" name=""/>
        <dsp:cNvSpPr/>
      </dsp:nvSpPr>
      <dsp:spPr>
        <a:xfrm>
          <a:off x="4536614" y="2860578"/>
          <a:ext cx="1637447" cy="65497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/>
            <a:t>4 pakalpojuma sniedzēji</a:t>
          </a:r>
        </a:p>
      </dsp:txBody>
      <dsp:txXfrm>
        <a:off x="4864103" y="2860578"/>
        <a:ext cx="982469" cy="654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3DCE-3329-4862-B23D-7EDF07106D73}">
      <dsp:nvSpPr>
        <dsp:cNvPr id="0" name=""/>
        <dsp:cNvSpPr/>
      </dsp:nvSpPr>
      <dsp:spPr>
        <a:xfrm>
          <a:off x="1435601" y="295861"/>
          <a:ext cx="2977404" cy="2977404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800" kern="1200"/>
            <a:t>Klienta personas dati</a:t>
          </a:r>
        </a:p>
      </dsp:txBody>
      <dsp:txXfrm>
        <a:off x="2999802" y="572335"/>
        <a:ext cx="708905" cy="567124"/>
      </dsp:txXfrm>
    </dsp:sp>
    <dsp:sp modelId="{EAE9E421-01EC-40EE-AFE8-65CDDB3AEECB}">
      <dsp:nvSpPr>
        <dsp:cNvPr id="0" name=""/>
        <dsp:cNvSpPr/>
      </dsp:nvSpPr>
      <dsp:spPr>
        <a:xfrm>
          <a:off x="1448158" y="264067"/>
          <a:ext cx="2977404" cy="2977404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/>
            <a:t>Pakalpojuma sniedzēji</a:t>
          </a:r>
        </a:p>
      </dsp:txBody>
      <dsp:txXfrm>
        <a:off x="3470311" y="1343376"/>
        <a:ext cx="815241" cy="496234"/>
      </dsp:txXfrm>
    </dsp:sp>
    <dsp:sp modelId="{7B1EF9C6-B4AE-4355-A2A0-F2F5AB8B786E}">
      <dsp:nvSpPr>
        <dsp:cNvPr id="0" name=""/>
        <dsp:cNvSpPr/>
      </dsp:nvSpPr>
      <dsp:spPr>
        <a:xfrm>
          <a:off x="1434334" y="324324"/>
          <a:ext cx="2977404" cy="2977404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kern="1200"/>
            <a:t>Valodas līmenis</a:t>
          </a:r>
        </a:p>
      </dsp:txBody>
      <dsp:txXfrm>
        <a:off x="3346253" y="2087727"/>
        <a:ext cx="708905" cy="549401"/>
      </dsp:txXfrm>
    </dsp:sp>
    <dsp:sp modelId="{05BE7190-8F5E-4C84-8016-4567798BB1A2}">
      <dsp:nvSpPr>
        <dsp:cNvPr id="0" name=""/>
        <dsp:cNvSpPr/>
      </dsp:nvSpPr>
      <dsp:spPr>
        <a:xfrm>
          <a:off x="1379039" y="350908"/>
          <a:ext cx="2977404" cy="2977404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800" kern="1200"/>
            <a:t>Kursu sākuma un beigu datums</a:t>
          </a:r>
        </a:p>
      </dsp:txBody>
      <dsp:txXfrm>
        <a:off x="2522150" y="2690297"/>
        <a:ext cx="691183" cy="496234"/>
      </dsp:txXfrm>
    </dsp:sp>
    <dsp:sp modelId="{063CA3DE-4CB8-4513-BD0C-C306877E2C20}">
      <dsp:nvSpPr>
        <dsp:cNvPr id="0" name=""/>
        <dsp:cNvSpPr/>
      </dsp:nvSpPr>
      <dsp:spPr>
        <a:xfrm>
          <a:off x="1323745" y="324324"/>
          <a:ext cx="2977404" cy="2977404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800" kern="1200"/>
            <a:t>Apmeklēto nodarbību stundu skaits</a:t>
          </a:r>
        </a:p>
      </dsp:txBody>
      <dsp:txXfrm>
        <a:off x="1680324" y="2087727"/>
        <a:ext cx="708905" cy="549401"/>
      </dsp:txXfrm>
    </dsp:sp>
    <dsp:sp modelId="{8E70E777-4AB0-4882-98C2-DC2A0E695045}">
      <dsp:nvSpPr>
        <dsp:cNvPr id="0" name=""/>
        <dsp:cNvSpPr/>
      </dsp:nvSpPr>
      <dsp:spPr>
        <a:xfrm>
          <a:off x="1309921" y="264067"/>
          <a:ext cx="2977404" cy="2977404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800" kern="1200" dirty="0"/>
            <a:t>Kursu nepabeigšanas iemesli</a:t>
          </a:r>
        </a:p>
      </dsp:txBody>
      <dsp:txXfrm>
        <a:off x="1449930" y="1343376"/>
        <a:ext cx="815241" cy="496234"/>
      </dsp:txXfrm>
    </dsp:sp>
    <dsp:sp modelId="{2A42B88F-C2D0-41D2-A511-0FFC51B6F63C}">
      <dsp:nvSpPr>
        <dsp:cNvPr id="0" name=""/>
        <dsp:cNvSpPr/>
      </dsp:nvSpPr>
      <dsp:spPr>
        <a:xfrm>
          <a:off x="1348202" y="216216"/>
          <a:ext cx="2977404" cy="2977404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800" kern="1200"/>
            <a:t>Finansēšanas avots</a:t>
          </a:r>
        </a:p>
      </dsp:txBody>
      <dsp:txXfrm>
        <a:off x="2052500" y="492689"/>
        <a:ext cx="708905" cy="567124"/>
      </dsp:txXfrm>
    </dsp:sp>
    <dsp:sp modelId="{0B79F969-E298-4F7F-A776-9CD994AAEB97}">
      <dsp:nvSpPr>
        <dsp:cNvPr id="0" name=""/>
        <dsp:cNvSpPr/>
      </dsp:nvSpPr>
      <dsp:spPr>
        <a:xfrm>
          <a:off x="1251138" y="111546"/>
          <a:ext cx="3346035" cy="3346035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8456-6498-493A-895E-515A4347F6B3}">
      <dsp:nvSpPr>
        <dsp:cNvPr id="0" name=""/>
        <dsp:cNvSpPr/>
      </dsp:nvSpPr>
      <dsp:spPr>
        <a:xfrm>
          <a:off x="1263934" y="79963"/>
          <a:ext cx="3346035" cy="3346035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FFE20-DA39-47D2-8475-8388277D0DE0}">
      <dsp:nvSpPr>
        <dsp:cNvPr id="0" name=""/>
        <dsp:cNvSpPr/>
      </dsp:nvSpPr>
      <dsp:spPr>
        <a:xfrm>
          <a:off x="1250062" y="140080"/>
          <a:ext cx="3346035" cy="3346035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D4333-84ED-4FEA-A568-67A243AFF62E}">
      <dsp:nvSpPr>
        <dsp:cNvPr id="0" name=""/>
        <dsp:cNvSpPr/>
      </dsp:nvSpPr>
      <dsp:spPr>
        <a:xfrm>
          <a:off x="1194724" y="166515"/>
          <a:ext cx="3346035" cy="3346035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90CCE-1E7A-442A-A70D-BAD8116AFB4A}">
      <dsp:nvSpPr>
        <dsp:cNvPr id="0" name=""/>
        <dsp:cNvSpPr/>
      </dsp:nvSpPr>
      <dsp:spPr>
        <a:xfrm>
          <a:off x="1139386" y="140080"/>
          <a:ext cx="3346035" cy="3346035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18BC8-AA40-45F9-9A03-4D4571233DB4}">
      <dsp:nvSpPr>
        <dsp:cNvPr id="0" name=""/>
        <dsp:cNvSpPr/>
      </dsp:nvSpPr>
      <dsp:spPr>
        <a:xfrm>
          <a:off x="1125513" y="79963"/>
          <a:ext cx="3346035" cy="3346035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701CD-26B5-4C46-8429-390A33BF7393}">
      <dsp:nvSpPr>
        <dsp:cNvPr id="0" name=""/>
        <dsp:cNvSpPr/>
      </dsp:nvSpPr>
      <dsp:spPr>
        <a:xfrm>
          <a:off x="1164035" y="31900"/>
          <a:ext cx="3346035" cy="3346035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C9FFE-F7FF-42D1-8770-66576114A2E4}">
      <dsp:nvSpPr>
        <dsp:cNvPr id="0" name=""/>
        <dsp:cNvSpPr/>
      </dsp:nvSpPr>
      <dsp:spPr>
        <a:xfrm rot="16200000">
          <a:off x="703030" y="-703030"/>
          <a:ext cx="1461682" cy="2867742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chemeClr val="bg1"/>
              </a:solidFill>
              <a:latin typeface="Verdana"/>
            </a:rPr>
            <a:t>Koordinēta</a:t>
          </a:r>
          <a:r>
            <a:rPr lang="en-US" sz="1800" kern="1200">
              <a:solidFill>
                <a:schemeClr val="bg1"/>
              </a:solidFill>
              <a:latin typeface="Verdana"/>
            </a:rPr>
            <a:t> </a:t>
          </a:r>
          <a:r>
            <a:rPr lang="en-US" sz="1800" kern="1200" err="1">
              <a:solidFill>
                <a:schemeClr val="bg1"/>
              </a:solidFill>
              <a:latin typeface="Verdana"/>
            </a:rPr>
            <a:t>kursu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  <a:latin typeface="Verdana"/>
            </a:rPr>
            <a:t>pieejamība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lv-LV" sz="1800" kern="1200">
              <a:solidFill>
                <a:schemeClr val="bg1"/>
              </a:solidFill>
            </a:rPr>
            <a:t>(VPA)</a:t>
          </a:r>
          <a:endParaRPr lang="lv-LV" sz="1800" kern="1200"/>
        </a:p>
      </dsp:txBody>
      <dsp:txXfrm rot="5400000">
        <a:off x="0" y="0"/>
        <a:ext cx="2867742" cy="1096261"/>
      </dsp:txXfrm>
    </dsp:sp>
    <dsp:sp modelId="{4FBA38C0-890D-4413-9A1F-E606F7AA1C0B}">
      <dsp:nvSpPr>
        <dsp:cNvPr id="0" name=""/>
        <dsp:cNvSpPr/>
      </dsp:nvSpPr>
      <dsp:spPr>
        <a:xfrm>
          <a:off x="2867742" y="0"/>
          <a:ext cx="2867742" cy="1461682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chemeClr val="bg1"/>
              </a:solidFill>
            </a:rPr>
            <a:t>Dubultās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finansēšanas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riska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kontrole</a:t>
          </a:r>
          <a:r>
            <a:rPr lang="en-US" sz="1800" kern="1200">
              <a:solidFill>
                <a:schemeClr val="bg1"/>
              </a:solidFill>
            </a:rPr>
            <a:t> </a:t>
          </a:r>
          <a:endParaRPr lang="lv-LV" sz="1800" kern="1200"/>
        </a:p>
      </dsp:txBody>
      <dsp:txXfrm>
        <a:off x="2867742" y="0"/>
        <a:ext cx="2867742" cy="1096261"/>
      </dsp:txXfrm>
    </dsp:sp>
    <dsp:sp modelId="{DB28DBF8-CE23-4731-85B8-55E2F7634EDA}">
      <dsp:nvSpPr>
        <dsp:cNvPr id="0" name=""/>
        <dsp:cNvSpPr/>
      </dsp:nvSpPr>
      <dsp:spPr>
        <a:xfrm rot="10800000">
          <a:off x="0" y="1459431"/>
          <a:ext cx="2867742" cy="1461682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>
              <a:latin typeface="Verdana"/>
            </a:rPr>
            <a:t>Mazināta</a:t>
          </a:r>
          <a:r>
            <a:rPr lang="lv-LV" sz="1800" kern="1200"/>
            <a:t> </a:t>
          </a:r>
          <a:r>
            <a:rPr lang="lv-LV" sz="1800" kern="1200">
              <a:latin typeface="Verdana"/>
            </a:rPr>
            <a:t>birokrātija</a:t>
          </a:r>
          <a:r>
            <a:rPr lang="lv-LV" sz="1800" kern="1200"/>
            <a:t> projektu īstenotājiem</a:t>
          </a:r>
        </a:p>
      </dsp:txBody>
      <dsp:txXfrm rot="10800000">
        <a:off x="0" y="1824852"/>
        <a:ext cx="2867742" cy="1096261"/>
      </dsp:txXfrm>
    </dsp:sp>
    <dsp:sp modelId="{4606433D-60B3-4A1C-B11E-FF59788CEC17}">
      <dsp:nvSpPr>
        <dsp:cNvPr id="0" name=""/>
        <dsp:cNvSpPr/>
      </dsp:nvSpPr>
      <dsp:spPr>
        <a:xfrm rot="5400000">
          <a:off x="3570772" y="758652"/>
          <a:ext cx="1461682" cy="2867742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chemeClr val="bg1"/>
              </a:solidFill>
            </a:rPr>
            <a:t>Latviešu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valodas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lietotāju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skaita</a:t>
          </a:r>
          <a:r>
            <a:rPr lang="en-US" sz="1800" kern="1200">
              <a:solidFill>
                <a:schemeClr val="bg1"/>
              </a:solidFill>
            </a:rPr>
            <a:t> </a:t>
          </a:r>
          <a:r>
            <a:rPr lang="en-US" sz="1800" kern="1200" err="1">
              <a:solidFill>
                <a:schemeClr val="bg1"/>
              </a:solidFill>
            </a:rPr>
            <a:t>palielinājums</a:t>
          </a:r>
          <a:endParaRPr lang="lv-LV" sz="1800" kern="1200"/>
        </a:p>
      </dsp:txBody>
      <dsp:txXfrm rot="-5400000">
        <a:off x="2867742" y="1827102"/>
        <a:ext cx="2867742" cy="1096261"/>
      </dsp:txXfrm>
    </dsp:sp>
    <dsp:sp modelId="{28E501BA-6E86-41FA-A66E-2BD30D09EBB3}">
      <dsp:nvSpPr>
        <dsp:cNvPr id="0" name=""/>
        <dsp:cNvSpPr/>
      </dsp:nvSpPr>
      <dsp:spPr>
        <a:xfrm>
          <a:off x="2003496" y="996984"/>
          <a:ext cx="1720645" cy="73084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Datu bāzes ieguvumi</a:t>
          </a:r>
          <a:endParaRPr lang="lv-LV" sz="1800" kern="1200">
            <a:solidFill>
              <a:schemeClr val="bg1"/>
            </a:solidFill>
            <a:latin typeface="Calibri"/>
            <a:cs typeface="Times New Roman"/>
          </a:endParaRPr>
        </a:p>
      </dsp:txBody>
      <dsp:txXfrm>
        <a:off x="2039173" y="1032661"/>
        <a:ext cx="1649291" cy="65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C902-9B1B-485B-984C-2D8B91BB1CF7}" type="datetimeFigureOut">
              <a:rPr lang="lv-LV" smtClean="0"/>
              <a:t>04.12.2025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84329-0151-437C-ACC4-DC91F7566A8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220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6F64D-1F4A-874C-80F0-63515693A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FDBAB-80D5-5E2F-D3F2-860AAEF9D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33410-D15F-6DD2-6A21-362922C79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/>
              <a:t>Izmantojot Fonda  kapacitāti, zināšanas un ilgtspējas pieeju  no 2023.gada vidus ar Integrācijas pasākumu datu bāzes palīdzību, Fonds nodrošina un koordinē vienotu pieeju latviešu valodas un integrācijas kursu īstenošanā Latvijā.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D146E-386D-12E0-BE67-E6FDE441F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9802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5E1D-4B8D-9300-248C-83AD11A3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D146F-026C-18B3-CFE5-8AFFFCBF8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CEBB4-3CFE-AEA7-1CB2-BC98D3A4B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90DC1-5173-F1E7-4DB1-11B9DCBCD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4329-0151-437C-ACC4-DC91F7566A87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501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4329-0151-437C-ACC4-DC91F7566A8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10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7252A-A2C0-F65C-A036-BEDA0C98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E550F-5F9B-7FD0-0048-28B95B8FC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7E52F-04FB-C19A-97BF-089074832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786EC-C22F-958A-4890-DCAA61FFE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4329-0151-437C-ACC4-DC91F7566A8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105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2394-6DCE-1959-D272-D0CAD48A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EB3E5-0994-5FDF-6EDF-ADDDFA332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34C63-D849-AA9D-DA5C-81A9D61BB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Klientu skaits kopā: 1413</a:t>
            </a:r>
          </a:p>
          <a:p>
            <a:endParaRPr lang="lv-LV"/>
          </a:p>
          <a:p>
            <a:r>
              <a:rPr lang="lv-LV" u="none"/>
              <a:t>Kursu skaits: 104 (</a:t>
            </a:r>
            <a:r>
              <a:rPr lang="lv-LV"/>
              <a:t>Integrācijas kursi – 31 (29,8%); Latviešu valodas kursi – 73 (70,2%)). </a:t>
            </a:r>
            <a:r>
              <a:rPr lang="lv-LV" b="1"/>
              <a:t>Aktīvo kursu skaits: 48 </a:t>
            </a:r>
            <a:r>
              <a:rPr lang="lv-LV"/>
              <a:t>(Integrācijas kursi – 8 (16,7%); Latviešu valodas kursi – 40 (83,3%))</a:t>
            </a:r>
          </a:p>
          <a:p>
            <a:endParaRPr lang="lv-LV" u="sng"/>
          </a:p>
          <a:p>
            <a:r>
              <a:rPr lang="lv-LV" u="sng"/>
              <a:t>Aktīvo klientu skaits</a:t>
            </a:r>
            <a:r>
              <a:rPr lang="lv-LV"/>
              <a:t>: 715</a:t>
            </a:r>
          </a:p>
          <a:p>
            <a:r>
              <a:rPr lang="lv-LV"/>
              <a:t>Dzimumu sadalījums: sievietes - 489(68,4%) ; vīrieši - 226 (31,6%).</a:t>
            </a:r>
          </a:p>
          <a:p>
            <a:endParaRPr lang="lv-LV"/>
          </a:p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41C83-C1B7-897A-DEFF-1750D62B4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4329-0151-437C-ACC4-DC91F7566A8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36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2279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6939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79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72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2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4411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25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5733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262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2956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7367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86926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66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103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6459-5A84-644D-48BE-2087A4581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775D7-F2AE-C700-C993-24D17F92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047" y="2832749"/>
            <a:ext cx="8913353" cy="24407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lv-LV" sz="3600" b="1" spc="0">
                <a:latin typeface="Verdana"/>
                <a:ea typeface="Verdana"/>
              </a:rPr>
              <a:t>Sabiedrības integrācijas fonda</a:t>
            </a:r>
            <a:br>
              <a:rPr lang="lv-LV" sz="3600" b="1" spc="0">
                <a:latin typeface="Verdana"/>
                <a:ea typeface="Verdana"/>
              </a:rPr>
            </a:br>
            <a:br>
              <a:rPr lang="lv-LV" sz="3600" b="1" spc="0">
                <a:latin typeface="Verdana"/>
                <a:ea typeface="Verdana"/>
              </a:rPr>
            </a:br>
            <a:r>
              <a:rPr lang="lv-LV" sz="2800" b="1" spc="0">
                <a:latin typeface="Verdana"/>
                <a:ea typeface="Verdana"/>
              </a:rPr>
              <a:t>Integrācijas pasākumu </a:t>
            </a:r>
            <a:br>
              <a:rPr lang="lv-LV" sz="2800" b="1" spc="0">
                <a:latin typeface="Verdana"/>
                <a:ea typeface="Verdana"/>
              </a:rPr>
            </a:br>
            <a:r>
              <a:rPr lang="lv-LV" sz="2800" b="1" spc="0">
                <a:latin typeface="Verdana"/>
                <a:ea typeface="Verdana"/>
              </a:rPr>
              <a:t>datu bāze</a:t>
            </a:r>
            <a:br>
              <a:rPr lang="lv-LV" sz="3600" spc="0"/>
            </a:br>
            <a:br>
              <a:rPr lang="lv-LV" sz="3600" spc="0"/>
            </a:br>
            <a:br>
              <a:rPr lang="lv-LV" sz="3600" spc="0"/>
            </a:br>
            <a:endParaRPr lang="lv-LV" sz="3600" spc="0">
              <a:latin typeface="Verdana"/>
              <a:ea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17FD-2277-D09D-ECE0-1C3E13DA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8287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7A24-A779-A062-D881-CC605312C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455813-69B8-D497-9722-43E8044E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982" y="6232254"/>
            <a:ext cx="365760" cy="365760"/>
          </a:xfrm>
        </p:spPr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A9E1CA-9729-161D-5FC8-DD8A2AF63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828197"/>
              </p:ext>
            </p:extLst>
          </p:nvPr>
        </p:nvGraphicFramePr>
        <p:xfrm>
          <a:off x="4611328" y="1655338"/>
          <a:ext cx="6177907" cy="457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Virsraksts 5">
            <a:extLst>
              <a:ext uri="{FF2B5EF4-FFF2-40B4-BE49-F238E27FC236}">
                <a16:creationId xmlns:a16="http://schemas.microsoft.com/office/drawing/2014/main" id="{618EEEED-7F8C-637A-F9D9-221E0DC8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Integrācijas pasākumu datu bāze</a:t>
            </a:r>
          </a:p>
        </p:txBody>
      </p:sp>
      <p:sp>
        <p:nvSpPr>
          <p:cNvPr id="7" name="Bultiņa: piecstūris 6">
            <a:extLst>
              <a:ext uri="{FF2B5EF4-FFF2-40B4-BE49-F238E27FC236}">
                <a16:creationId xmlns:a16="http://schemas.microsoft.com/office/drawing/2014/main" id="{1CDB7F00-78CF-8B43-33B3-F0A3C68336DE}"/>
              </a:ext>
            </a:extLst>
          </p:cNvPr>
          <p:cNvSpPr/>
          <p:nvPr/>
        </p:nvSpPr>
        <p:spPr>
          <a:xfrm>
            <a:off x="1386347" y="2626611"/>
            <a:ext cx="3392129" cy="2576051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Vienas pieturas aģentūra</a:t>
            </a:r>
          </a:p>
          <a:p>
            <a:pPr algn="ctr"/>
            <a:r>
              <a:rPr lang="lv-LV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lv-LV" i="1" dirty="0">
                <a:solidFill>
                  <a:schemeClr val="bg1"/>
                </a:solidFill>
              </a:rPr>
              <a:t>Integrācijas pasākumu datu bāze</a:t>
            </a:r>
          </a:p>
          <a:p>
            <a:pPr algn="ctr"/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B7CA4-AA1B-0AFD-EABD-7503258AE0B4}"/>
              </a:ext>
            </a:extLst>
          </p:cNvPr>
          <p:cNvSpPr txBox="1"/>
          <p:nvPr/>
        </p:nvSpPr>
        <p:spPr>
          <a:xfrm>
            <a:off x="1386347" y="5567061"/>
            <a:ext cx="9277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800" dirty="0">
                <a:latin typeface="+mj-lt"/>
              </a:rPr>
              <a:t>SIF ir izveidojis vienotu, mūsdienīgu un centralizētu informācijas kanālu, kas nodrošina savstarpēju mijiedarbību un informācijas apmaiņu starp Vienas pieturas aģentūru un projektu īstenotājiem</a:t>
            </a:r>
          </a:p>
        </p:txBody>
      </p:sp>
    </p:spTree>
    <p:extLst>
      <p:ext uri="{BB962C8B-B14F-4D97-AF65-F5344CB8AC3E}">
        <p14:creationId xmlns:p14="http://schemas.microsoft.com/office/powerpoint/2010/main" val="23550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82E106C-A4BE-9CB6-3670-51644F3F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44" y="665971"/>
            <a:ext cx="4505953" cy="1508337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Integrācijas pasākumu datu bāze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3AF844A-FFD6-55A3-677B-8DEB0EA1E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405" y="2767662"/>
            <a:ext cx="3969830" cy="2640079"/>
          </a:xfrm>
        </p:spPr>
        <p:txBody>
          <a:bodyPr/>
          <a:lstStyle/>
          <a:p>
            <a:r>
              <a:rPr lang="lv-LV" sz="1800" dirty="0">
                <a:latin typeface="+mj-lt"/>
              </a:rPr>
              <a:t>SIF ir izveidojis vienotu, mūsdienīgu un centralizētu informācijas kanālu, kas nodrošina savstarpēju mijiedarbību un informācijas apmaiņu starp Vienas pieturas aģentūru un projektu īstenotājiem</a:t>
            </a:r>
          </a:p>
        </p:txBody>
      </p:sp>
      <p:pic>
        <p:nvPicPr>
          <p:cNvPr id="19" name="Attēla vietturis 18" descr="Attēls, kurā ir zīmējums, teksts, skečs, diagramma&#10;&#10;Apraksts ģenerēts automātiski">
            <a:extLst>
              <a:ext uri="{FF2B5EF4-FFF2-40B4-BE49-F238E27FC236}">
                <a16:creationId xmlns:a16="http://schemas.microsoft.com/office/drawing/2014/main" id="{4EAECE7C-A7DB-ED2C-1403-6630BAE015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25" y="-51619"/>
            <a:ext cx="7195075" cy="6961238"/>
          </a:xfrm>
          <a:noFill/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DCE5E8D-4CB4-1AEA-20F3-97EDF2A9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811" y="6423021"/>
            <a:ext cx="5901189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Sabiedrības</a:t>
            </a:r>
            <a:r>
              <a:rPr lang="en-GB" dirty="0"/>
              <a:t> </a:t>
            </a:r>
            <a:r>
              <a:rPr lang="en-GB" dirty="0" err="1"/>
              <a:t>integrācijas</a:t>
            </a:r>
            <a:r>
              <a:rPr lang="en-GB" dirty="0"/>
              <a:t> fonds</a:t>
            </a:r>
            <a:endParaRPr lang="en-LV" dirty="0"/>
          </a:p>
        </p:txBody>
      </p:sp>
      <p:sp>
        <p:nvSpPr>
          <p:cNvPr id="3" name="Datuma vietturis 2" hidden="1">
            <a:extLst>
              <a:ext uri="{FF2B5EF4-FFF2-40B4-BE49-F238E27FC236}">
                <a16:creationId xmlns:a16="http://schemas.microsoft.com/office/drawing/2014/main" id="{F3844A0B-E53A-5FD9-157D-697D59B7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19/05/2021</a:t>
            </a:r>
            <a:endParaRPr lang="en-LV"/>
          </a:p>
        </p:txBody>
      </p:sp>
      <p:sp>
        <p:nvSpPr>
          <p:cNvPr id="5" name="Slaida numura vietturis 4" hidden="1">
            <a:extLst>
              <a:ext uri="{FF2B5EF4-FFF2-40B4-BE49-F238E27FC236}">
                <a16:creationId xmlns:a16="http://schemas.microsoft.com/office/drawing/2014/main" id="{CB08CA88-6185-D087-8500-92BB733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19BB808-219E-9441-9CD5-6E582F9AE2E3}" type="slidenum">
              <a:rPr lang="en-LV" smtClean="0"/>
              <a:pPr>
                <a:spcAft>
                  <a:spcPts val="600"/>
                </a:spcAft>
              </a:pPr>
              <a:t>3</a:t>
            </a:fld>
            <a:endParaRPr lang="en-LV"/>
          </a:p>
        </p:txBody>
      </p:sp>
      <p:sp>
        <p:nvSpPr>
          <p:cNvPr id="22" name="Date Placeholder 2" hidden="1">
            <a:extLst>
              <a:ext uri="{FF2B5EF4-FFF2-40B4-BE49-F238E27FC236}">
                <a16:creationId xmlns:a16="http://schemas.microsoft.com/office/drawing/2014/main" id="{E2DDF277-4B1D-E396-D859-90F275A5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19/05/2021</a:t>
            </a:r>
            <a:endParaRPr lang="en-LV"/>
          </a:p>
        </p:txBody>
      </p:sp>
      <p:sp>
        <p:nvSpPr>
          <p:cNvPr id="26" name="Slide Number Placeholder 5" hidden="1">
            <a:extLst>
              <a:ext uri="{FF2B5EF4-FFF2-40B4-BE49-F238E27FC236}">
                <a16:creationId xmlns:a16="http://schemas.microsoft.com/office/drawing/2014/main" id="{90DADF96-0C9F-3F70-4CFB-813D4C98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C19BB808-219E-9441-9CD5-6E582F9AE2E3}" type="slidenum">
              <a:rPr lang="en-LV" smtClean="0"/>
              <a:pPr>
                <a:spcAft>
                  <a:spcPts val="600"/>
                </a:spcAft>
              </a:pPr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8968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3EEE2-916F-4113-4EEC-90922819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F75FBE6-69ED-8E99-6A79-5DC5A518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982" y="6232254"/>
            <a:ext cx="365760" cy="365760"/>
          </a:xfrm>
        </p:spPr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5BF4DCB5-A4B1-6EE9-2A97-EE3E2071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80" y="1740309"/>
            <a:ext cx="5527302" cy="77126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Integrācijas pasākumu datu bāzē </a:t>
            </a:r>
            <a:br>
              <a:rPr lang="lv-LV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tiek </a:t>
            </a:r>
            <a:r>
              <a:rPr lang="lv-LV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uzkrāta informācija par</a:t>
            </a:r>
            <a:r>
              <a:rPr lang="lv-LV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v-LV" sz="5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F688E4-2ACF-BB39-986A-8866C2EC9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424104"/>
              </p:ext>
            </p:extLst>
          </p:nvPr>
        </p:nvGraphicFramePr>
        <p:xfrm>
          <a:off x="6266688" y="2782529"/>
          <a:ext cx="5735484" cy="35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8">
            <a:extLst>
              <a:ext uri="{FF2B5EF4-FFF2-40B4-BE49-F238E27FC236}">
                <a16:creationId xmlns:a16="http://schemas.microsoft.com/office/drawing/2014/main" id="{DDA3931C-C176-68B7-D0D3-9025C9104A64}"/>
              </a:ext>
            </a:extLst>
          </p:cNvPr>
          <p:cNvSpPr txBox="1">
            <a:spLocks/>
          </p:cNvSpPr>
          <p:nvPr/>
        </p:nvSpPr>
        <p:spPr bwMode="black">
          <a:xfrm>
            <a:off x="570271" y="2030067"/>
            <a:ext cx="5893062" cy="96301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lv-LV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Integrācijas pasākumu datu bāzes ieguvumi</a:t>
            </a:r>
            <a:endParaRPr lang="lv-LV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hēma 4">
            <a:extLst>
              <a:ext uri="{FF2B5EF4-FFF2-40B4-BE49-F238E27FC236}">
                <a16:creationId xmlns:a16="http://schemas.microsoft.com/office/drawing/2014/main" id="{F40620A5-F81E-A00A-213B-91F3B63BD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39393"/>
              </p:ext>
            </p:extLst>
          </p:nvPr>
        </p:nvGraphicFramePr>
        <p:xfrm>
          <a:off x="649059" y="2993077"/>
          <a:ext cx="5735485" cy="292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4129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87848-F6E5-092B-1C30-1E5164DBF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16E95E-AC94-4CC1-B9BA-FF5830CA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982" y="6232254"/>
            <a:ext cx="365760" cy="365760"/>
          </a:xfrm>
        </p:spPr>
        <p:txBody>
          <a:bodyPr/>
          <a:lstStyle/>
          <a:p>
            <a:fld id="{C19BB808-219E-9441-9CD5-6E582F9AE2E3}" type="slidenum">
              <a:rPr lang="en-LV" smtClean="0"/>
              <a:t>5</a:t>
            </a:fld>
            <a:endParaRPr lang="en-LV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D9C2074-FBB7-47AC-85CB-AE910C81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414686"/>
            <a:ext cx="5122606" cy="1001159"/>
          </a:xfrm>
        </p:spPr>
        <p:txBody>
          <a:bodyPr>
            <a:normAutofit/>
          </a:bodyPr>
          <a:lstStyle/>
          <a:p>
            <a:pPr algn="ctr"/>
            <a:r>
              <a:rPr lang="lv-LV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bāzes </a:t>
            </a:r>
            <a:r>
              <a:rPr lang="lv-LV" sz="32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vizualizācija</a:t>
            </a:r>
            <a:endParaRPr lang="lv-LV" sz="5400"/>
          </a:p>
        </p:txBody>
      </p:sp>
      <p:pic>
        <p:nvPicPr>
          <p:cNvPr id="10" name="Picture 9" descr="A graph with colorful bars&#10;&#10;Description automatically generated with medium confidence">
            <a:extLst>
              <a:ext uri="{FF2B5EF4-FFF2-40B4-BE49-F238E27FC236}">
                <a16:creationId xmlns:a16="http://schemas.microsoft.com/office/drawing/2014/main" id="{4E5EFE50-5C06-08DD-AE90-7F0B88105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2"/>
          <a:stretch/>
        </p:blipFill>
        <p:spPr>
          <a:xfrm>
            <a:off x="899424" y="2182305"/>
            <a:ext cx="3657196" cy="2493389"/>
          </a:xfrm>
          <a:prstGeom prst="rect">
            <a:avLst/>
          </a:prstGeom>
          <a:noFill/>
        </p:spPr>
      </p:pic>
      <p:pic>
        <p:nvPicPr>
          <p:cNvPr id="21" name="Picture 20" descr="A blue and pink pie chart&#10;&#10;Description automatically generated">
            <a:extLst>
              <a:ext uri="{FF2B5EF4-FFF2-40B4-BE49-F238E27FC236}">
                <a16:creationId xmlns:a16="http://schemas.microsoft.com/office/drawing/2014/main" id="{C113A0D0-331F-3D55-D6F5-825D93AA0D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9" r="12403"/>
          <a:stretch/>
        </p:blipFill>
        <p:spPr>
          <a:xfrm>
            <a:off x="2968558" y="4757979"/>
            <a:ext cx="1821887" cy="1960497"/>
          </a:xfrm>
          <a:prstGeom prst="rect">
            <a:avLst/>
          </a:prstGeom>
        </p:spPr>
      </p:pic>
      <p:pic>
        <p:nvPicPr>
          <p:cNvPr id="4" name="Picture 3" descr="A graph with colorful bars and text&#10;&#10;Description automatically generated">
            <a:extLst>
              <a:ext uri="{FF2B5EF4-FFF2-40B4-BE49-F238E27FC236}">
                <a16:creationId xmlns:a16="http://schemas.microsoft.com/office/drawing/2014/main" id="{E94F2ED5-4EC4-6276-23A1-FD671E4A6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0" y="3825013"/>
            <a:ext cx="4195107" cy="2493389"/>
          </a:xfrm>
          <a:prstGeom prst="rect">
            <a:avLst/>
          </a:prstGeom>
        </p:spPr>
      </p:pic>
      <p:pic>
        <p:nvPicPr>
          <p:cNvPr id="17" name="Picture 16" descr="A diagram of a pie chart&#10;&#10;Description automatically generated">
            <a:extLst>
              <a:ext uri="{FF2B5EF4-FFF2-40B4-BE49-F238E27FC236}">
                <a16:creationId xmlns:a16="http://schemas.microsoft.com/office/drawing/2014/main" id="{0C4F3F51-61EC-63AE-696B-D2CA6DF83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3" y="4757979"/>
            <a:ext cx="1981361" cy="1878491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87DB7717-7F91-D7A6-3292-397411031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8933" y="1996925"/>
            <a:ext cx="6917979" cy="1391547"/>
          </a:xfrm>
          <a:prstGeom prst="rect">
            <a:avLst/>
          </a:prstGeo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32665D35-E619-41BB-7036-0C25806E90B7}"/>
              </a:ext>
            </a:extLst>
          </p:cNvPr>
          <p:cNvGrpSpPr/>
          <p:nvPr/>
        </p:nvGrpSpPr>
        <p:grpSpPr>
          <a:xfrm>
            <a:off x="4898933" y="2387314"/>
            <a:ext cx="993999" cy="1001158"/>
            <a:chOff x="0" y="2465088"/>
            <a:chExt cx="2405092" cy="1443055"/>
          </a:xfrm>
        </p:grpSpPr>
        <p:sp>
          <p:nvSpPr>
            <p:cNvPr id="12" name="Taisnstūris 11">
              <a:extLst>
                <a:ext uri="{FF2B5EF4-FFF2-40B4-BE49-F238E27FC236}">
                  <a16:creationId xmlns:a16="http://schemas.microsoft.com/office/drawing/2014/main" id="{36693F62-D8B8-9E46-20DE-24333D47A53C}"/>
                </a:ext>
              </a:extLst>
            </p:cNvPr>
            <p:cNvSpPr/>
            <p:nvPr/>
          </p:nvSpPr>
          <p:spPr>
            <a:xfrm>
              <a:off x="0" y="2465088"/>
              <a:ext cx="2405092" cy="14430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655023"/>
                <a:satOff val="-83424"/>
                <a:lumOff val="41675"/>
                <a:alphaOff val="0"/>
              </a:schemeClr>
            </a:fillRef>
            <a:effectRef idx="0">
              <a:schemeClr val="accent2">
                <a:shade val="80000"/>
                <a:hueOff val="655023"/>
                <a:satOff val="-83424"/>
                <a:lumOff val="4167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E75561-BBEB-E64E-D532-1E1BF03EE559}"/>
                </a:ext>
              </a:extLst>
            </p:cNvPr>
            <p:cNvSpPr txBox="1"/>
            <p:nvPr/>
          </p:nvSpPr>
          <p:spPr>
            <a:xfrm>
              <a:off x="0" y="2465088"/>
              <a:ext cx="2405092" cy="1443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00" dirty="0"/>
                <a:t>Klienta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00" dirty="0"/>
                <a:t>v</a:t>
              </a:r>
              <a:r>
                <a:rPr lang="lv-LV" sz="1000" kern="1200" dirty="0"/>
                <a:t>ārds</a:t>
              </a:r>
              <a:br>
                <a:rPr lang="lv-LV" sz="1000" kern="1200" dirty="0"/>
              </a:br>
              <a:r>
                <a:rPr lang="lv-LV" sz="1000" kern="1200" dirty="0"/>
                <a:t> uzvārds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05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82E5D-8003-5D48-F0CC-333C6E25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3738573-EEC8-C9F3-CCD9-4868CEC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LV"/>
            </a:defPPr>
            <a:lvl1pPr marL="0" algn="l" defTabSz="914400" rtl="0" eaLnBrk="1" latinLnBrk="0" hangingPunct="1">
              <a:defRPr sz="1800" b="0" i="0" kern="1200">
                <a:solidFill>
                  <a:srgbClr val="CDCFD0"/>
                </a:solidFill>
                <a:latin typeface="Raleway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2346E7-06CF-A740-8E36-CD27081DF1DD}" type="slidenum">
              <a:rPr lang="en-LV" smtClean="0"/>
              <a:pPr/>
              <a:t>6</a:t>
            </a:fld>
            <a:endParaRPr lang="en-LV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7F867D26-C3AF-45C5-F942-1B66FE8D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85" y="191097"/>
            <a:ext cx="9296392" cy="1123578"/>
          </a:xfrm>
        </p:spPr>
        <p:txBody>
          <a:bodyPr>
            <a:noAutofit/>
          </a:bodyPr>
          <a:lstStyle/>
          <a:p>
            <a:r>
              <a:rPr lang="lv-LV" sz="2800" dirty="0"/>
              <a:t>SIF Integrācijas pasākumu datu bāze </a:t>
            </a:r>
            <a:br>
              <a:rPr lang="lv-LV" sz="2800" dirty="0"/>
            </a:br>
            <a:r>
              <a:rPr lang="lv-LV" sz="2800" dirty="0"/>
              <a:t>Klientu statistika latviešu valodas kursos</a:t>
            </a:r>
          </a:p>
        </p:txBody>
      </p:sp>
      <p:graphicFrame>
        <p:nvGraphicFramePr>
          <p:cNvPr id="5" name="Satura vietturis 8">
            <a:extLst>
              <a:ext uri="{FF2B5EF4-FFF2-40B4-BE49-F238E27FC236}">
                <a16:creationId xmlns:a16="http://schemas.microsoft.com/office/drawing/2014/main" id="{54F9F7D9-0970-481C-18C9-68216FB85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411648"/>
              </p:ext>
            </p:extLst>
          </p:nvPr>
        </p:nvGraphicFramePr>
        <p:xfrm>
          <a:off x="102702" y="1434588"/>
          <a:ext cx="5520211" cy="193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atura vietturis 8">
            <a:extLst>
              <a:ext uri="{FF2B5EF4-FFF2-40B4-BE49-F238E27FC236}">
                <a16:creationId xmlns:a16="http://schemas.microsoft.com/office/drawing/2014/main" id="{58AB5A38-5B80-DB81-A79A-87A9944A3677}"/>
              </a:ext>
            </a:extLst>
          </p:cNvPr>
          <p:cNvGraphicFramePr>
            <a:graphicFrameLocks/>
          </p:cNvGraphicFramePr>
          <p:nvPr/>
        </p:nvGraphicFramePr>
        <p:xfrm>
          <a:off x="8671275" y="1434588"/>
          <a:ext cx="3286358" cy="19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D3659B2-C62B-F8CA-3B3C-7876419A9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377781"/>
              </p:ext>
            </p:extLst>
          </p:nvPr>
        </p:nvGraphicFramePr>
        <p:xfrm>
          <a:off x="145129" y="3990108"/>
          <a:ext cx="4787089" cy="204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6619395B-30B4-6D52-B619-D70EAC342BED}"/>
              </a:ext>
            </a:extLst>
          </p:cNvPr>
          <p:cNvGraphicFramePr/>
          <p:nvPr/>
        </p:nvGraphicFramePr>
        <p:xfrm>
          <a:off x="6549525" y="3534845"/>
          <a:ext cx="5097530" cy="233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atura vietturis 16">
            <a:extLst>
              <a:ext uri="{FF2B5EF4-FFF2-40B4-BE49-F238E27FC236}">
                <a16:creationId xmlns:a16="http://schemas.microsoft.com/office/drawing/2014/main" id="{E2AFBD1F-81C4-1F09-1577-D34CEC26CA77}"/>
              </a:ext>
            </a:extLst>
          </p:cNvPr>
          <p:cNvSpPr txBox="1">
            <a:spLocks/>
          </p:cNvSpPr>
          <p:nvPr/>
        </p:nvSpPr>
        <p:spPr>
          <a:xfrm>
            <a:off x="6464568" y="5727529"/>
            <a:ext cx="3741614" cy="50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>
                <a:latin typeface="Raleway" pitchFamily="2" charset="-70"/>
              </a:rPr>
              <a:t>Datu bāzē reģistrēti klienti no 78 dažādām valstīm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A00C860C-550B-BEF9-F39A-6C621CDCF87D}"/>
              </a:ext>
            </a:extLst>
          </p:cNvPr>
          <p:cNvGraphicFramePr/>
          <p:nvPr/>
        </p:nvGraphicFramePr>
        <p:xfrm>
          <a:off x="5622913" y="989101"/>
          <a:ext cx="3286358" cy="19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atura vietturis 16">
            <a:extLst>
              <a:ext uri="{FF2B5EF4-FFF2-40B4-BE49-F238E27FC236}">
                <a16:creationId xmlns:a16="http://schemas.microsoft.com/office/drawing/2014/main" id="{D492AA31-828D-E7F7-FF10-64E19CD6AA41}"/>
              </a:ext>
            </a:extLst>
          </p:cNvPr>
          <p:cNvSpPr txBox="1">
            <a:spLocks/>
          </p:cNvSpPr>
          <p:nvPr/>
        </p:nvSpPr>
        <p:spPr>
          <a:xfrm>
            <a:off x="544945" y="3408005"/>
            <a:ext cx="4226545" cy="50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200" dirty="0">
                <a:latin typeface="Raleway" pitchFamily="2" charset="-70"/>
              </a:rPr>
              <a:t>Datu bāzē kopā reģistrēti 10477 unikālie klienti</a:t>
            </a:r>
            <a:br>
              <a:rPr lang="lv-LV" sz="1200" dirty="0">
                <a:latin typeface="Raleway" pitchFamily="2" charset="-70"/>
              </a:rPr>
            </a:br>
            <a:r>
              <a:rPr lang="lv-LV" sz="1200" dirty="0">
                <a:latin typeface="Raleway" pitchFamily="2" charset="-70"/>
              </a:rPr>
              <a:t>Kursos kopā reģistrēti 15 322 klienti</a:t>
            </a:r>
          </a:p>
        </p:txBody>
      </p:sp>
    </p:spTree>
    <p:extLst>
      <p:ext uri="{BB962C8B-B14F-4D97-AF65-F5344CB8AC3E}">
        <p14:creationId xmlns:p14="http://schemas.microsoft.com/office/powerpoint/2010/main" val="103811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DF3C1-288C-B95D-B05F-59B85A05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9CD06A6-6E30-65BC-0DA8-F23C9F16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LV"/>
            </a:defPPr>
            <a:lvl1pPr marL="0" algn="l" defTabSz="914400" rtl="0" eaLnBrk="1" latinLnBrk="0" hangingPunct="1">
              <a:defRPr sz="1800" b="0" i="0" kern="1200">
                <a:solidFill>
                  <a:srgbClr val="CDCFD0"/>
                </a:solidFill>
                <a:latin typeface="Raleway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2346E7-06CF-A740-8E36-CD27081DF1DD}" type="slidenum">
              <a:rPr lang="en-LV" smtClean="0"/>
              <a:pPr/>
              <a:t>7</a:t>
            </a:fld>
            <a:endParaRPr lang="en-LV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34F07041-AAA0-5021-46DB-32CC526A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85" y="191097"/>
            <a:ext cx="9296392" cy="1123578"/>
          </a:xfrm>
        </p:spPr>
        <p:txBody>
          <a:bodyPr>
            <a:noAutofit/>
          </a:bodyPr>
          <a:lstStyle/>
          <a:p>
            <a:r>
              <a:rPr lang="lv-LV" sz="2800" dirty="0"/>
              <a:t>SIF Integrācijas pasākumu datu bāze </a:t>
            </a:r>
            <a:br>
              <a:rPr lang="lv-LV" sz="2800" dirty="0"/>
            </a:br>
            <a:r>
              <a:rPr lang="lv-LV" sz="2800" dirty="0"/>
              <a:t>Klientu statistika latviešu valodas kursos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CD22D9BF-275C-7625-72F6-1038C2AB1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661869"/>
              </p:ext>
            </p:extLst>
          </p:nvPr>
        </p:nvGraphicFramePr>
        <p:xfrm>
          <a:off x="-138545" y="1416637"/>
          <a:ext cx="6576290" cy="371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23A698DB-C2F0-F2FC-6274-782DFE972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871601"/>
              </p:ext>
            </p:extLst>
          </p:nvPr>
        </p:nvGraphicFramePr>
        <p:xfrm>
          <a:off x="6382190" y="1126837"/>
          <a:ext cx="5532582" cy="24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Satura vietturis 8">
            <a:extLst>
              <a:ext uri="{FF2B5EF4-FFF2-40B4-BE49-F238E27FC236}">
                <a16:creationId xmlns:a16="http://schemas.microsoft.com/office/drawing/2014/main" id="{726901B1-2471-A42E-CDF2-DE7FE476D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383134"/>
              </p:ext>
            </p:extLst>
          </p:nvPr>
        </p:nvGraphicFramePr>
        <p:xfrm>
          <a:off x="6071706" y="3789777"/>
          <a:ext cx="5689462" cy="28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704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90C7233-913F-41E6-8A14-830EAA9291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4" b="28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699E5C-D8D4-4DD2-BC19-088E3D1E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#saliedētība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CF50E-3A11-48C5-A86D-0E38EDF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2430839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lnSpc>
            <a:spcPct val="120000"/>
          </a:lnSpc>
          <a:spcBef>
            <a:spcPts val="0"/>
          </a:spcBef>
          <a:defRPr sz="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5AEEA990F3B4A9FF9F9C93E3F6DFE" ma:contentTypeVersion="18" ma:contentTypeDescription="Create a new document." ma:contentTypeScope="" ma:versionID="3a8674e0eb80b857395d90a430cd44d7">
  <xsd:schema xmlns:xsd="http://www.w3.org/2001/XMLSchema" xmlns:xs="http://www.w3.org/2001/XMLSchema" xmlns:p="http://schemas.microsoft.com/office/2006/metadata/properties" xmlns:ns3="8d4113e7-31f1-4c65-8595-ab7cf2593eeb" xmlns:ns4="24eed94e-a3f4-4968-aa38-d8cc99db8e31" targetNamespace="http://schemas.microsoft.com/office/2006/metadata/properties" ma:root="true" ma:fieldsID="6ec48e007f1daf80128f4ee619a01481" ns3:_="" ns4:_="">
    <xsd:import namespace="8d4113e7-31f1-4c65-8595-ab7cf2593eeb"/>
    <xsd:import namespace="24eed94e-a3f4-4968-aa38-d8cc99db8e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13e7-31f1-4c65-8595-ab7cf2593e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ed94e-a3f4-4968-aa38-d8cc99db8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eed94e-a3f4-4968-aa38-d8cc99db8e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45221-D90C-41B4-B93C-2691DCF7B78E}">
  <ds:schemaRefs>
    <ds:schemaRef ds:uri="24eed94e-a3f4-4968-aa38-d8cc99db8e31"/>
    <ds:schemaRef ds:uri="8d4113e7-31f1-4c65-8595-ab7cf2593e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2DC4F3-5E5B-4BD5-B863-8B7A3189FE6E}">
  <ds:schemaRefs>
    <ds:schemaRef ds:uri="http://schemas.openxmlformats.org/package/2006/metadata/core-properties"/>
    <ds:schemaRef ds:uri="http://schemas.microsoft.com/office/2006/documentManagement/types"/>
    <ds:schemaRef ds:uri="24eed94e-a3f4-4968-aa38-d8cc99db8e31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8d4113e7-31f1-4c65-8595-ab7cf2593ee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C74165-E474-4337-A920-954229B942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405</Words>
  <Application>Microsoft Office PowerPoint</Application>
  <PresentationFormat>Widescreen</PresentationFormat>
  <Paragraphs>85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Raleway</vt:lpstr>
      <vt:lpstr>Urdu Typesetting</vt:lpstr>
      <vt:lpstr>Verdana</vt:lpstr>
      <vt:lpstr>Wingdings</vt:lpstr>
      <vt:lpstr>Parcel</vt:lpstr>
      <vt:lpstr>Sabiedrības integrācijas fonda  Integrācijas pasākumu  datu bāze   </vt:lpstr>
      <vt:lpstr>Integrācijas pasākumu datu bāze</vt:lpstr>
      <vt:lpstr>Integrācijas pasākumu datu bāze</vt:lpstr>
      <vt:lpstr>Integrācijas pasākumu datu bāzē  tiek uzkrāta informācija par:</vt:lpstr>
      <vt:lpstr>Datu bāzes vizualizācija</vt:lpstr>
      <vt:lpstr>SIF Integrācijas pasākumu datu bāze  Klientu statistika latviešu valodas kursos</vt:lpstr>
      <vt:lpstr>SIF Integrācijas pasākumu datu bāze  Klientu statistika latviešu valodas kursos</vt:lpstr>
      <vt:lpstr>#saliedētība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Vispārēja informācija</dc:title>
  <dc:creator>Sintija Ķeire</dc:creator>
  <cp:lastModifiedBy>Kristīne Kļukoviča</cp:lastModifiedBy>
  <cp:revision>9</cp:revision>
  <dcterms:created xsi:type="dcterms:W3CDTF">2023-08-02T11:11:12Z</dcterms:created>
  <dcterms:modified xsi:type="dcterms:W3CDTF">2025-12-04T12:02:30Z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0x0101009155AEEA990F3B4A9FF9F9C93E3F6DFE</vt:lpwstr>
  </property>
  <property fmtid="{D5CDD505-2E9C-101B-9397-08002B2CF9AE}" pid="3" name="MediaServiceImageTags">
    <vt:lpwstr/>
  </property>
</Properties>
</file>