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85" r:id="rId1"/>
  </p:sldMasterIdLst>
  <p:notesMasterIdLst>
    <p:notesMasterId r:id="rId12"/>
  </p:notesMasterIdLst>
  <p:sldIdLst>
    <p:sldId id="258" r:id="rId2"/>
    <p:sldId id="299" r:id="rId3"/>
    <p:sldId id="293" r:id="rId4"/>
    <p:sldId id="294" r:id="rId5"/>
    <p:sldId id="484" r:id="rId6"/>
    <p:sldId id="296" r:id="rId7"/>
    <p:sldId id="476" r:id="rId8"/>
    <p:sldId id="297" r:id="rId9"/>
    <p:sldId id="482" r:id="rId10"/>
    <p:sldId id="312" r:id="rId11"/>
  </p:sldIdLst>
  <p:sldSz cx="24384000" cy="13716000"/>
  <p:notesSz cx="6735763" cy="9866313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99FAA0A-6D83-1298-80C4-DE4715722FEE}" name="Ilze Meilande" initials="IM" userId="S::ilze.meilande@riga.lv::f5d93356-5977-4a5a-ae8d-df21c75798b9" providerId="AD"/>
  <p188:author id="{01B5BD1F-600E-1559-F932-9FF007C1EAAE}" name="Kristīne Bērziņa" initials="KB" userId="S::kberzina47@riga.lv::22cd3ef4-e0fb-4af3-82fa-1f02016e8baf" providerId="AD"/>
  <p188:author id="{7BA2788E-9946-D6B8-8713-B94B2F81AF0F}" name="Irina Vasiļjeva (Sabiedrības integrācijas nodaļa)" initials="IV(in" userId="S::Irina.Vasiljeva@riga.lv::e74f1efd-ae04-4bbf-b603-b7371cf8129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B40"/>
    <a:srgbClr val="AAD0FF"/>
    <a:srgbClr val="FFFFFF"/>
    <a:srgbClr val="254C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342" autoAdjust="0"/>
  </p:normalViewPr>
  <p:slideViewPr>
    <p:cSldViewPr snapToGrid="0">
      <p:cViewPr varScale="1">
        <p:scale>
          <a:sx n="40" d="100"/>
          <a:sy n="40" d="100"/>
        </p:scale>
        <p:origin x="75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8/10/relationships/authors" Target="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rina Vasiļjeva (Sabiedrības integrācijas nodaļa)" userId="e74f1efd-ae04-4bbf-b603-b7371cf81292" providerId="ADAL" clId="{A729A556-2659-4056-9EBF-72D194F7A930}"/>
    <pc:docChg chg="undo custSel modSld">
      <pc:chgData name="Irina Vasiļjeva (Sabiedrības integrācijas nodaļa)" userId="e74f1efd-ae04-4bbf-b603-b7371cf81292" providerId="ADAL" clId="{A729A556-2659-4056-9EBF-72D194F7A930}" dt="2025-12-04T06:28:09.707" v="15" actId="113"/>
      <pc:docMkLst>
        <pc:docMk/>
      </pc:docMkLst>
      <pc:sldChg chg="modSp mod">
        <pc:chgData name="Irina Vasiļjeva (Sabiedrības integrācijas nodaļa)" userId="e74f1efd-ae04-4bbf-b603-b7371cf81292" providerId="ADAL" clId="{A729A556-2659-4056-9EBF-72D194F7A930}" dt="2025-12-04T06:24:25.083" v="5" actId="20577"/>
        <pc:sldMkLst>
          <pc:docMk/>
          <pc:sldMk cId="3688819834" sldId="293"/>
        </pc:sldMkLst>
        <pc:spChg chg="mod">
          <ac:chgData name="Irina Vasiļjeva (Sabiedrības integrācijas nodaļa)" userId="e74f1efd-ae04-4bbf-b603-b7371cf81292" providerId="ADAL" clId="{A729A556-2659-4056-9EBF-72D194F7A930}" dt="2025-12-04T06:24:25.083" v="5" actId="20577"/>
          <ac:spMkLst>
            <pc:docMk/>
            <pc:sldMk cId="3688819834" sldId="293"/>
            <ac:spMk id="3" creationId="{92DD2154-0385-6AFE-1FEF-96AE4CF8BF4E}"/>
          </ac:spMkLst>
        </pc:spChg>
      </pc:sldChg>
      <pc:sldChg chg="modSp mod">
        <pc:chgData name="Irina Vasiļjeva (Sabiedrības integrācijas nodaļa)" userId="e74f1efd-ae04-4bbf-b603-b7371cf81292" providerId="ADAL" clId="{A729A556-2659-4056-9EBF-72D194F7A930}" dt="2025-12-04T06:28:09.707" v="15" actId="113"/>
        <pc:sldMkLst>
          <pc:docMk/>
          <pc:sldMk cId="2542287528" sldId="294"/>
        </pc:sldMkLst>
        <pc:spChg chg="mod">
          <ac:chgData name="Irina Vasiļjeva (Sabiedrības integrācijas nodaļa)" userId="e74f1efd-ae04-4bbf-b603-b7371cf81292" providerId="ADAL" clId="{A729A556-2659-4056-9EBF-72D194F7A930}" dt="2025-12-04T06:28:09.707" v="15" actId="113"/>
          <ac:spMkLst>
            <pc:docMk/>
            <pc:sldMk cId="2542287528" sldId="294"/>
            <ac:spMk id="3" creationId="{92DD2154-0385-6AFE-1FEF-96AE4CF8BF4E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Sheet1!$C$3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6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-3.4820738472475517E-17"/>
                  <c:y val="5.683756506195358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20F-460F-B589-CBCBEE137551}"/>
                </c:ext>
              </c:extLst>
            </c:dLbl>
            <c:dLbl>
              <c:idx val="7"/>
              <c:layout>
                <c:manualLayout>
                  <c:x val="1.9464717211376613E-3"/>
                  <c:y val="3.259984536892243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20F-460F-B589-CBCBEE13755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Sheet1!$B$4:$B$11</c:f>
              <c:strCache>
                <c:ptCount val="8"/>
                <c:pt idx="0">
                  <c:v>Krievija</c:v>
                </c:pt>
                <c:pt idx="1">
                  <c:v>Latvijas pilsonis</c:v>
                </c:pt>
                <c:pt idx="2">
                  <c:v>Latvijas nepilsonis</c:v>
                </c:pt>
                <c:pt idx="3">
                  <c:v>Ukraina</c:v>
                </c:pt>
                <c:pt idx="4">
                  <c:v>Baltkrievija</c:v>
                </c:pt>
                <c:pt idx="5">
                  <c:v>Uzbekistāna</c:v>
                </c:pt>
                <c:pt idx="6">
                  <c:v>Kazahstāna</c:v>
                </c:pt>
                <c:pt idx="7">
                  <c:v>Pārējie</c:v>
                </c:pt>
              </c:strCache>
            </c:strRef>
          </c:cat>
          <c:val>
            <c:numRef>
              <c:f>Sheet1!$C$4:$C$11</c:f>
              <c:numCache>
                <c:formatCode>General</c:formatCode>
                <c:ptCount val="8"/>
                <c:pt idx="0">
                  <c:v>147</c:v>
                </c:pt>
                <c:pt idx="1">
                  <c:v>58</c:v>
                </c:pt>
                <c:pt idx="2">
                  <c:v>80</c:v>
                </c:pt>
                <c:pt idx="3">
                  <c:v>87</c:v>
                </c:pt>
                <c:pt idx="4">
                  <c:v>46</c:v>
                </c:pt>
                <c:pt idx="5">
                  <c:v>13</c:v>
                </c:pt>
                <c:pt idx="6">
                  <c:v>9</c:v>
                </c:pt>
                <c:pt idx="7">
                  <c:v>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20F-460F-B589-CBCBEE137551}"/>
            </c:ext>
          </c:extLst>
        </c:ser>
        <c:ser>
          <c:idx val="1"/>
          <c:order val="1"/>
          <c:tx>
            <c:strRef>
              <c:f>Sheet1!$D$3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7"/>
              <c:layout>
                <c:manualLayout>
                  <c:x val="0"/>
                  <c:y val="-3.259984536892273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20F-460F-B589-CBCBEE13755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Sheet1!$B$4:$B$11</c:f>
              <c:strCache>
                <c:ptCount val="8"/>
                <c:pt idx="0">
                  <c:v>Krievija</c:v>
                </c:pt>
                <c:pt idx="1">
                  <c:v>Latvijas pilsonis</c:v>
                </c:pt>
                <c:pt idx="2">
                  <c:v>Latvijas nepilsonis</c:v>
                </c:pt>
                <c:pt idx="3">
                  <c:v>Ukraina</c:v>
                </c:pt>
                <c:pt idx="4">
                  <c:v>Baltkrievija</c:v>
                </c:pt>
                <c:pt idx="5">
                  <c:v>Uzbekistāna</c:v>
                </c:pt>
                <c:pt idx="6">
                  <c:v>Kazahstāna</c:v>
                </c:pt>
                <c:pt idx="7">
                  <c:v>Pārējie</c:v>
                </c:pt>
              </c:strCache>
            </c:strRef>
          </c:cat>
          <c:val>
            <c:numRef>
              <c:f>Sheet1!$D$4:$D$11</c:f>
              <c:numCache>
                <c:formatCode>General</c:formatCode>
                <c:ptCount val="8"/>
                <c:pt idx="0">
                  <c:v>677</c:v>
                </c:pt>
                <c:pt idx="1">
                  <c:v>95</c:v>
                </c:pt>
                <c:pt idx="2">
                  <c:v>100</c:v>
                </c:pt>
                <c:pt idx="3">
                  <c:v>93</c:v>
                </c:pt>
                <c:pt idx="4">
                  <c:v>63</c:v>
                </c:pt>
                <c:pt idx="5">
                  <c:v>7</c:v>
                </c:pt>
                <c:pt idx="6">
                  <c:v>7</c:v>
                </c:pt>
                <c:pt idx="7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20F-460F-B589-CBCBEE137551}"/>
            </c:ext>
          </c:extLst>
        </c:ser>
        <c:ser>
          <c:idx val="2"/>
          <c:order val="2"/>
          <c:tx>
            <c:strRef>
              <c:f>Sheet1!$E$3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2.5304132374790525E-2"/>
                  <c:y val="-9.77995361067673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20F-460F-B589-CBCBEE137551}"/>
                </c:ext>
              </c:extLst>
            </c:dLbl>
            <c:dLbl>
              <c:idx val="7"/>
              <c:layout>
                <c:manualLayout>
                  <c:x val="3.114354753820358E-2"/>
                  <c:y val="-2.28198917582457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20F-460F-B589-CBCBEE13755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Sheet1!$B$4:$B$11</c:f>
              <c:strCache>
                <c:ptCount val="8"/>
                <c:pt idx="0">
                  <c:v>Krievija</c:v>
                </c:pt>
                <c:pt idx="1">
                  <c:v>Latvijas pilsonis</c:v>
                </c:pt>
                <c:pt idx="2">
                  <c:v>Latvijas nepilsonis</c:v>
                </c:pt>
                <c:pt idx="3">
                  <c:v>Ukraina</c:v>
                </c:pt>
                <c:pt idx="4">
                  <c:v>Baltkrievija</c:v>
                </c:pt>
                <c:pt idx="5">
                  <c:v>Uzbekistāna</c:v>
                </c:pt>
                <c:pt idx="6">
                  <c:v>Kazahstāna</c:v>
                </c:pt>
                <c:pt idx="7">
                  <c:v>Pārējie</c:v>
                </c:pt>
              </c:strCache>
            </c:strRef>
          </c:cat>
          <c:val>
            <c:numRef>
              <c:f>Sheet1!$E$4:$E$11</c:f>
              <c:numCache>
                <c:formatCode>General</c:formatCode>
                <c:ptCount val="8"/>
                <c:pt idx="0">
                  <c:v>446</c:v>
                </c:pt>
                <c:pt idx="1">
                  <c:v>143</c:v>
                </c:pt>
                <c:pt idx="2">
                  <c:v>128</c:v>
                </c:pt>
                <c:pt idx="3">
                  <c:v>76</c:v>
                </c:pt>
                <c:pt idx="4">
                  <c:v>57</c:v>
                </c:pt>
                <c:pt idx="5">
                  <c:v>12</c:v>
                </c:pt>
                <c:pt idx="6">
                  <c:v>7</c:v>
                </c:pt>
                <c:pt idx="7">
                  <c:v>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320F-460F-B589-CBCBEE137551}"/>
            </c:ext>
          </c:extLst>
        </c:ser>
        <c:ser>
          <c:idx val="3"/>
          <c:order val="3"/>
          <c:tx>
            <c:strRef>
              <c:f>Sheet1!$F$3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3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5.2033633805217343E-4"/>
                  <c:y val="-1.07887519752425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20F-460F-B589-CBCBEE13755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Sheet1!$B$4:$B$11</c:f>
              <c:strCache>
                <c:ptCount val="8"/>
                <c:pt idx="0">
                  <c:v>Krievija</c:v>
                </c:pt>
                <c:pt idx="1">
                  <c:v>Latvijas pilsonis</c:v>
                </c:pt>
                <c:pt idx="2">
                  <c:v>Latvijas nepilsonis</c:v>
                </c:pt>
                <c:pt idx="3">
                  <c:v>Ukraina</c:v>
                </c:pt>
                <c:pt idx="4">
                  <c:v>Baltkrievija</c:v>
                </c:pt>
                <c:pt idx="5">
                  <c:v>Uzbekistāna</c:v>
                </c:pt>
                <c:pt idx="6">
                  <c:v>Kazahstāna</c:v>
                </c:pt>
                <c:pt idx="7">
                  <c:v>Pārējie</c:v>
                </c:pt>
              </c:strCache>
            </c:strRef>
          </c:cat>
          <c:val>
            <c:numRef>
              <c:f>Sheet1!$F$4:$F$11</c:f>
              <c:numCache>
                <c:formatCode>General</c:formatCode>
                <c:ptCount val="8"/>
                <c:pt idx="0">
                  <c:v>319</c:v>
                </c:pt>
                <c:pt idx="1">
                  <c:v>165</c:v>
                </c:pt>
                <c:pt idx="2">
                  <c:v>137</c:v>
                </c:pt>
                <c:pt idx="3">
                  <c:v>38</c:v>
                </c:pt>
                <c:pt idx="4">
                  <c:v>33</c:v>
                </c:pt>
                <c:pt idx="5">
                  <c:v>11</c:v>
                </c:pt>
                <c:pt idx="6">
                  <c:v>8</c:v>
                </c:pt>
                <c:pt idx="7">
                  <c:v>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320F-460F-B589-CBCBEE1375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47257776"/>
        <c:axId val="747259936"/>
      </c:barChart>
      <c:catAx>
        <c:axId val="7472577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747259936"/>
        <c:crosses val="autoZero"/>
        <c:auto val="1"/>
        <c:lblAlgn val="ctr"/>
        <c:lblOffset val="100"/>
        <c:noMultiLvlLbl val="0"/>
      </c:catAx>
      <c:valAx>
        <c:axId val="7472599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747257776"/>
        <c:crosses val="autoZero"/>
        <c:crossBetween val="between"/>
        <c:majorUnit val="5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E4BAB01D-2F41-6644-A30E-DD215EF233FA}" type="datetimeFigureOut">
              <a:rPr lang="en-US" smtClean="0"/>
              <a:pPr/>
              <a:t>12/4/2025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70470E2C-2EB8-F241-ABF4-B6B84950AA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608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v-LV" sz="1200" b="0" i="0" kern="1200" dirty="0">
                <a:solidFill>
                  <a:srgbClr val="000B40"/>
                </a:solidFill>
                <a:latin typeface="Arial" panose="020B0604020202020204" pitchFamily="34" charset="0"/>
                <a:ea typeface="+mn-ea"/>
                <a:cs typeface="Arial"/>
              </a:rPr>
              <a:t>Kopš 2016. gada projektu konkurss tiek rīkots 3 gadu periodam.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v-LV" sz="1200" b="0" i="0" kern="1200" dirty="0">
                <a:solidFill>
                  <a:srgbClr val="000B40"/>
                </a:solidFill>
                <a:latin typeface="Arial" panose="020B0604020202020204" pitchFamily="34" charset="0"/>
                <a:ea typeface="+mn-ea"/>
                <a:cs typeface="Arial"/>
              </a:rPr>
              <a:t>Mācību iestādes kursu rīkošanai tiek izraudzītas projektu konkursā. </a:t>
            </a:r>
          </a:p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70E2C-2EB8-F241-ABF4-B6B84950AA9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3050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7.svg"/><Relationship Id="rId3" Type="http://schemas.openxmlformats.org/officeDocument/2006/relationships/image" Target="../media/image2.svg"/><Relationship Id="rId7" Type="http://schemas.openxmlformats.org/officeDocument/2006/relationships/image" Target="../media/image15.svg"/><Relationship Id="rId12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11" Type="http://schemas.openxmlformats.org/officeDocument/2006/relationships/image" Target="../media/image12.svg"/><Relationship Id="rId5" Type="http://schemas.openxmlformats.org/officeDocument/2006/relationships/image" Target="../media/image13.sv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svg"/><Relationship Id="rId7" Type="http://schemas.openxmlformats.org/officeDocument/2006/relationships/image" Target="../media/image26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5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Relationship Id="rId9" Type="http://schemas.openxmlformats.org/officeDocument/2006/relationships/image" Target="../media/image28.svg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2.svg"/><Relationship Id="rId7" Type="http://schemas.openxmlformats.org/officeDocument/2006/relationships/image" Target="../media/image30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9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Relationship Id="rId9" Type="http://schemas.openxmlformats.org/officeDocument/2006/relationships/image" Target="../media/image32.sv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2.svg"/><Relationship Id="rId7" Type="http://schemas.openxmlformats.org/officeDocument/2006/relationships/image" Target="../media/image19.png"/><Relationship Id="rId12" Type="http://schemas.openxmlformats.org/officeDocument/2006/relationships/image" Target="../media/image1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sv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svg"/><Relationship Id="rId4" Type="http://schemas.openxmlformats.org/officeDocument/2006/relationships/image" Target="../media/image18.svg"/><Relationship Id="rId9" Type="http://schemas.openxmlformats.org/officeDocument/2006/relationships/image" Target="../media/image9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ullapa 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4630626" y="2379794"/>
            <a:ext cx="8362723" cy="659241"/>
          </a:xfrm>
          <a:prstGeom prst="rect">
            <a:avLst/>
          </a:prstGeom>
          <a:noFill/>
        </p:spPr>
        <p:txBody>
          <a:bodyPr lIns="0" tIns="0" rIns="0" bIns="0">
            <a:normAutofit/>
          </a:bodyPr>
          <a:lstStyle>
            <a:lvl1pPr marL="0" indent="0" defTabSz="825500">
              <a:lnSpc>
                <a:spcPct val="120000"/>
              </a:lnSpc>
              <a:spcBef>
                <a:spcPts val="0"/>
              </a:spcBef>
              <a:buSzTx/>
              <a:buNone/>
              <a:defRPr sz="2200" b="0" spc="12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lv-LV"/>
              <a:t>Datums</a:t>
            </a:r>
            <a:endParaRPr/>
          </a:p>
        </p:txBody>
      </p:sp>
      <p:sp>
        <p:nvSpPr>
          <p:cNvPr id="1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4639925" y="3732896"/>
            <a:ext cx="8362723" cy="1511300"/>
          </a:xfrm>
          <a:prstGeom prst="rect">
            <a:avLst/>
          </a:prstGeom>
          <a:noFill/>
        </p:spPr>
        <p:txBody>
          <a:bodyPr lIns="0" tIns="0" rIns="0" bIns="0" anchor="t" anchorCtr="0">
            <a:normAutofit/>
          </a:bodyPr>
          <a:lstStyle>
            <a:lvl1pPr>
              <a:lnSpc>
                <a:spcPct val="90000"/>
              </a:lnSpc>
              <a:defRPr sz="5400" b="0" spc="12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lv-LV"/>
              <a:t>Prezentācijas</a:t>
            </a:r>
            <a:br>
              <a:rPr lang="lv-LV"/>
            </a:br>
            <a:r>
              <a:rPr lang="lv-LV"/>
              <a:t>nosaukums</a:t>
            </a:r>
            <a:endParaRPr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8FE6517B-A4E3-37AC-8B62-A9AE213551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605965" y="11070522"/>
            <a:ext cx="1394709" cy="1339655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71779175-E3D4-9B7C-41C1-9F54AA2BE6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605965" y="11070522"/>
            <a:ext cx="1394709" cy="1339655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758621E4-D375-3B13-1886-FEB1D031C41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7573970">
            <a:off x="2971929" y="153330"/>
            <a:ext cx="3240173" cy="8733037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D71AB2BF-5BCB-D5D2-EB6B-E285F5331316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70324" y="7261895"/>
            <a:ext cx="6895068" cy="6454105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E1AF7902-4555-215C-53D5-C88E6199C973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296085" y="1"/>
            <a:ext cx="3194000" cy="4929012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04CC81BE-8C91-5A1F-2A33-7277D899628F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379349" y="8044437"/>
            <a:ext cx="2976566" cy="5671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4067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/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s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hor and Date">
            <a:extLst>
              <a:ext uri="{FF2B5EF4-FFF2-40B4-BE49-F238E27FC236}">
                <a16:creationId xmlns:a16="http://schemas.microsoft.com/office/drawing/2014/main" id="{AC8BBA0A-F6BC-0197-C9DE-28A6C0188A25}"/>
              </a:ext>
            </a:extLst>
          </p:cNvPr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390650" y="1169989"/>
            <a:ext cx="10837863" cy="64203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2200" b="0" spc="220" baseline="0">
                <a:solidFill>
                  <a:schemeClr val="tx1"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SADAĻAS NOSAUKUMS</a:t>
            </a:r>
          </a:p>
        </p:txBody>
      </p:sp>
      <p:sp>
        <p:nvSpPr>
          <p:cNvPr id="9" name="Line">
            <a:extLst>
              <a:ext uri="{FF2B5EF4-FFF2-40B4-BE49-F238E27FC236}">
                <a16:creationId xmlns:a16="http://schemas.microsoft.com/office/drawing/2014/main" id="{BEB73B6C-D106-1699-59C0-62782C5E15B2}"/>
              </a:ext>
            </a:extLst>
          </p:cNvPr>
          <p:cNvSpPr/>
          <p:nvPr/>
        </p:nvSpPr>
        <p:spPr>
          <a:xfrm flipV="1">
            <a:off x="12152977" y="2200612"/>
            <a:ext cx="49409" cy="10348587"/>
          </a:xfrm>
          <a:prstGeom prst="line">
            <a:avLst/>
          </a:prstGeom>
          <a:ln w="38100">
            <a:solidFill>
              <a:schemeClr val="tx1"/>
            </a:solidFill>
            <a:miter lim="400000"/>
          </a:ln>
        </p:spPr>
        <p:txBody>
          <a:bodyPr lIns="50800" tIns="50800" rIns="50800" bIns="50800" anchor="ctr"/>
          <a:lstStyle/>
          <a:p>
            <a:endParaRPr b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Body Level One…">
            <a:extLst>
              <a:ext uri="{FF2B5EF4-FFF2-40B4-BE49-F238E27FC236}">
                <a16:creationId xmlns:a16="http://schemas.microsoft.com/office/drawing/2014/main" id="{203B9C78-C569-90C0-42FA-8F10D0EAAD66}"/>
              </a:ext>
            </a:extLst>
          </p:cNvPr>
          <p:cNvSpPr txBox="1">
            <a:spLocks noGrp="1"/>
          </p:cNvSpPr>
          <p:nvPr>
            <p:ph type="body" sz="quarter" idx="29" hasCustomPrompt="1"/>
          </p:nvPr>
        </p:nvSpPr>
        <p:spPr>
          <a:xfrm>
            <a:off x="1390649" y="2200613"/>
            <a:ext cx="10405127" cy="14878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825500">
              <a:lnSpc>
                <a:spcPct val="90000"/>
              </a:lnSpc>
              <a:spcBef>
                <a:spcPts val="0"/>
              </a:spcBef>
              <a:buSzTx/>
              <a:buNone/>
              <a:defRPr sz="86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rPr lang="en-GB"/>
              <a:t>01</a:t>
            </a:r>
          </a:p>
        </p:txBody>
      </p:sp>
      <p:sp>
        <p:nvSpPr>
          <p:cNvPr id="3" name="Body Level One…">
            <a:extLst>
              <a:ext uri="{FF2B5EF4-FFF2-40B4-BE49-F238E27FC236}">
                <a16:creationId xmlns:a16="http://schemas.microsoft.com/office/drawing/2014/main" id="{8B278177-D122-DBA6-2CD2-BE07E83877E2}"/>
              </a:ext>
            </a:extLst>
          </p:cNvPr>
          <p:cNvSpPr txBox="1">
            <a:spLocks noGrp="1"/>
          </p:cNvSpPr>
          <p:nvPr>
            <p:ph type="body" sz="quarter" idx="32" hasCustomPrompt="1"/>
          </p:nvPr>
        </p:nvSpPr>
        <p:spPr>
          <a:xfrm>
            <a:off x="1390649" y="3905249"/>
            <a:ext cx="10376605" cy="6635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825500">
              <a:lnSpc>
                <a:spcPct val="90000"/>
              </a:lnSpc>
              <a:spcBef>
                <a:spcPts val="0"/>
              </a:spcBef>
              <a:buSzTx/>
              <a:buNone/>
              <a:defRPr sz="5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rPr lang="en-GB"/>
              <a:t>Vieta </a:t>
            </a:r>
            <a:r>
              <a:rPr lang="en-GB" err="1"/>
              <a:t>argumentam</a:t>
            </a:r>
            <a:endParaRPr lang="en-GB"/>
          </a:p>
          <a:p>
            <a:r>
              <a:rPr lang="en-GB"/>
              <a:t>par </a:t>
            </a:r>
            <a:r>
              <a:rPr lang="en-GB" err="1"/>
              <a:t>konkrēto</a:t>
            </a:r>
            <a:r>
              <a:rPr lang="en-GB"/>
              <a:t> </a:t>
            </a:r>
            <a:r>
              <a:rPr lang="en-GB" err="1"/>
              <a:t>tēmu</a:t>
            </a:r>
            <a:endParaRPr lang="en-GB"/>
          </a:p>
          <a:p>
            <a:endParaRPr lang="en-GB"/>
          </a:p>
        </p:txBody>
      </p:sp>
      <p:sp>
        <p:nvSpPr>
          <p:cNvPr id="4" name="Body Level One…">
            <a:extLst>
              <a:ext uri="{FF2B5EF4-FFF2-40B4-BE49-F238E27FC236}">
                <a16:creationId xmlns:a16="http://schemas.microsoft.com/office/drawing/2014/main" id="{BA0A2E31-1D30-A7AD-81C6-D7D061CD7F41}"/>
              </a:ext>
            </a:extLst>
          </p:cNvPr>
          <p:cNvSpPr txBox="1">
            <a:spLocks noGrp="1"/>
          </p:cNvSpPr>
          <p:nvPr>
            <p:ph type="body" sz="quarter" idx="23" hasCustomPrompt="1"/>
          </p:nvPr>
        </p:nvSpPr>
        <p:spPr>
          <a:xfrm>
            <a:off x="1408905" y="10808641"/>
            <a:ext cx="10376605" cy="17373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825500">
              <a:lnSpc>
                <a:spcPct val="120000"/>
              </a:lnSpc>
              <a:spcBef>
                <a:spcPts val="0"/>
              </a:spcBef>
              <a:buSzTx/>
              <a:buNone/>
              <a:defRPr sz="22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rPr lang="lv-LV"/>
              <a:t>Teksts</a:t>
            </a:r>
          </a:p>
        </p:txBody>
      </p:sp>
      <p:sp>
        <p:nvSpPr>
          <p:cNvPr id="12" name="Body Level One…">
            <a:extLst>
              <a:ext uri="{FF2B5EF4-FFF2-40B4-BE49-F238E27FC236}">
                <a16:creationId xmlns:a16="http://schemas.microsoft.com/office/drawing/2014/main" id="{EEE1EC78-F39A-D763-0189-3D277228B217}"/>
              </a:ext>
            </a:extLst>
          </p:cNvPr>
          <p:cNvSpPr txBox="1">
            <a:spLocks noGrp="1"/>
          </p:cNvSpPr>
          <p:nvPr>
            <p:ph type="body" sz="quarter" idx="33" hasCustomPrompt="1"/>
          </p:nvPr>
        </p:nvSpPr>
        <p:spPr>
          <a:xfrm>
            <a:off x="12520203" y="2200613"/>
            <a:ext cx="10501933" cy="14878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825500">
              <a:lnSpc>
                <a:spcPct val="90000"/>
              </a:lnSpc>
              <a:spcBef>
                <a:spcPts val="0"/>
              </a:spcBef>
              <a:buSzTx/>
              <a:buNone/>
              <a:defRPr sz="86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rPr lang="en-GB"/>
              <a:t>02</a:t>
            </a:r>
          </a:p>
        </p:txBody>
      </p:sp>
      <p:sp>
        <p:nvSpPr>
          <p:cNvPr id="13" name="Body Level One…">
            <a:extLst>
              <a:ext uri="{FF2B5EF4-FFF2-40B4-BE49-F238E27FC236}">
                <a16:creationId xmlns:a16="http://schemas.microsoft.com/office/drawing/2014/main" id="{A925E039-570B-35CE-5705-7DB83501FAC6}"/>
              </a:ext>
            </a:extLst>
          </p:cNvPr>
          <p:cNvSpPr txBox="1">
            <a:spLocks noGrp="1"/>
          </p:cNvSpPr>
          <p:nvPr>
            <p:ph type="body" sz="quarter" idx="34" hasCustomPrompt="1"/>
          </p:nvPr>
        </p:nvSpPr>
        <p:spPr>
          <a:xfrm>
            <a:off x="12520203" y="3905249"/>
            <a:ext cx="10473146" cy="6635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825500">
              <a:lnSpc>
                <a:spcPct val="90000"/>
              </a:lnSpc>
              <a:spcBef>
                <a:spcPts val="0"/>
              </a:spcBef>
              <a:buSzTx/>
              <a:buNone/>
              <a:defRPr sz="5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rPr lang="en-GB"/>
              <a:t>Vieta </a:t>
            </a:r>
            <a:r>
              <a:rPr lang="en-GB" err="1"/>
              <a:t>argumentam</a:t>
            </a:r>
            <a:endParaRPr lang="en-GB"/>
          </a:p>
          <a:p>
            <a:r>
              <a:rPr lang="en-GB"/>
              <a:t>par </a:t>
            </a:r>
            <a:r>
              <a:rPr lang="en-GB" err="1"/>
              <a:t>konkrēto</a:t>
            </a:r>
            <a:r>
              <a:rPr lang="en-GB"/>
              <a:t> </a:t>
            </a:r>
            <a:r>
              <a:rPr lang="en-GB" err="1"/>
              <a:t>tēmu</a:t>
            </a:r>
            <a:endParaRPr lang="en-GB"/>
          </a:p>
          <a:p>
            <a:endParaRPr lang="en-GB"/>
          </a:p>
        </p:txBody>
      </p:sp>
      <p:sp>
        <p:nvSpPr>
          <p:cNvPr id="14" name="Body Level One…">
            <a:extLst>
              <a:ext uri="{FF2B5EF4-FFF2-40B4-BE49-F238E27FC236}">
                <a16:creationId xmlns:a16="http://schemas.microsoft.com/office/drawing/2014/main" id="{FF619CFB-B0A6-CDC7-8D08-A1E6D7924CA1}"/>
              </a:ext>
            </a:extLst>
          </p:cNvPr>
          <p:cNvSpPr txBox="1">
            <a:spLocks noGrp="1"/>
          </p:cNvSpPr>
          <p:nvPr>
            <p:ph type="body" sz="quarter" idx="35" hasCustomPrompt="1"/>
          </p:nvPr>
        </p:nvSpPr>
        <p:spPr>
          <a:xfrm>
            <a:off x="12538459" y="10808641"/>
            <a:ext cx="10473146" cy="17373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825500">
              <a:lnSpc>
                <a:spcPct val="120000"/>
              </a:lnSpc>
              <a:spcBef>
                <a:spcPts val="0"/>
              </a:spcBef>
              <a:buSzTx/>
              <a:buNone/>
              <a:defRPr sz="22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rPr lang="lv-LV"/>
              <a:t>Teksts</a:t>
            </a:r>
          </a:p>
        </p:txBody>
      </p:sp>
    </p:spTree>
    <p:extLst>
      <p:ext uri="{BB962C8B-B14F-4D97-AF65-F5344CB8AC3E}">
        <p14:creationId xmlns:p14="http://schemas.microsoft.com/office/powerpoint/2010/main" val="759345951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s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hor and Date">
            <a:extLst>
              <a:ext uri="{FF2B5EF4-FFF2-40B4-BE49-F238E27FC236}">
                <a16:creationId xmlns:a16="http://schemas.microsoft.com/office/drawing/2014/main" id="{AC8BBA0A-F6BC-0197-C9DE-28A6C0188A25}"/>
              </a:ext>
            </a:extLst>
          </p:cNvPr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390650" y="1169989"/>
            <a:ext cx="10837863" cy="64203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2200" b="0" spc="220" baseline="0">
                <a:solidFill>
                  <a:schemeClr val="tx1"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SADAĻAS NOSAUKUMS</a:t>
            </a:r>
          </a:p>
        </p:txBody>
      </p:sp>
      <p:sp>
        <p:nvSpPr>
          <p:cNvPr id="10" name="Body Level One…">
            <a:extLst>
              <a:ext uri="{FF2B5EF4-FFF2-40B4-BE49-F238E27FC236}">
                <a16:creationId xmlns:a16="http://schemas.microsoft.com/office/drawing/2014/main" id="{12D9155C-94EF-C678-DCC7-C1C406B5DFB2}"/>
              </a:ext>
            </a:extLst>
          </p:cNvPr>
          <p:cNvSpPr txBox="1">
            <a:spLocks noGrp="1"/>
          </p:cNvSpPr>
          <p:nvPr>
            <p:ph type="body" sz="quarter" idx="25" hasCustomPrompt="1"/>
          </p:nvPr>
        </p:nvSpPr>
        <p:spPr>
          <a:xfrm>
            <a:off x="8891830" y="3905249"/>
            <a:ext cx="6614460" cy="6635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825500">
              <a:lnSpc>
                <a:spcPct val="90000"/>
              </a:lnSpc>
              <a:spcBef>
                <a:spcPts val="0"/>
              </a:spcBef>
              <a:buSzTx/>
              <a:buNone/>
              <a:defRPr sz="5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rPr lang="en-GB"/>
              <a:t>Vieta </a:t>
            </a:r>
            <a:r>
              <a:rPr lang="en-GB" err="1"/>
              <a:t>argumentam</a:t>
            </a:r>
            <a:endParaRPr lang="en-GB"/>
          </a:p>
          <a:p>
            <a:r>
              <a:rPr lang="en-GB"/>
              <a:t>par </a:t>
            </a:r>
            <a:r>
              <a:rPr lang="en-GB" err="1"/>
              <a:t>konkrēto</a:t>
            </a:r>
            <a:r>
              <a:rPr lang="en-GB"/>
              <a:t> </a:t>
            </a:r>
            <a:r>
              <a:rPr lang="en-GB" err="1"/>
              <a:t>tēmu</a:t>
            </a:r>
            <a:endParaRPr lang="en-GB"/>
          </a:p>
          <a:p>
            <a:endParaRPr lang="en-GB"/>
          </a:p>
        </p:txBody>
      </p:sp>
      <p:sp>
        <p:nvSpPr>
          <p:cNvPr id="12" name="Body Level One…">
            <a:extLst>
              <a:ext uri="{FF2B5EF4-FFF2-40B4-BE49-F238E27FC236}">
                <a16:creationId xmlns:a16="http://schemas.microsoft.com/office/drawing/2014/main" id="{C150F9D5-8D2C-8D45-CC1E-0B64CC64A3C1}"/>
              </a:ext>
            </a:extLst>
          </p:cNvPr>
          <p:cNvSpPr txBox="1">
            <a:spLocks noGrp="1"/>
          </p:cNvSpPr>
          <p:nvPr>
            <p:ph type="body" sz="quarter" idx="26" hasCustomPrompt="1"/>
          </p:nvPr>
        </p:nvSpPr>
        <p:spPr>
          <a:xfrm>
            <a:off x="16364771" y="3905249"/>
            <a:ext cx="6628578" cy="6635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825500">
              <a:lnSpc>
                <a:spcPct val="90000"/>
              </a:lnSpc>
              <a:spcBef>
                <a:spcPts val="0"/>
              </a:spcBef>
              <a:buSzTx/>
              <a:buNone/>
              <a:defRPr sz="5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rPr lang="en-GB"/>
              <a:t>Vieta </a:t>
            </a:r>
            <a:r>
              <a:rPr lang="en-GB" err="1"/>
              <a:t>argumentam</a:t>
            </a:r>
            <a:endParaRPr lang="en-GB"/>
          </a:p>
          <a:p>
            <a:r>
              <a:rPr lang="en-GB"/>
              <a:t>par </a:t>
            </a:r>
            <a:r>
              <a:rPr lang="en-GB" err="1"/>
              <a:t>konkrēto</a:t>
            </a:r>
            <a:r>
              <a:rPr lang="en-GB"/>
              <a:t> </a:t>
            </a:r>
            <a:r>
              <a:rPr lang="en-GB" err="1"/>
              <a:t>tēmu</a:t>
            </a:r>
            <a:endParaRPr lang="en-GB"/>
          </a:p>
          <a:p>
            <a:endParaRPr lang="en-GB"/>
          </a:p>
        </p:txBody>
      </p:sp>
      <p:sp>
        <p:nvSpPr>
          <p:cNvPr id="21" name="Body Level One…">
            <a:extLst>
              <a:ext uri="{FF2B5EF4-FFF2-40B4-BE49-F238E27FC236}">
                <a16:creationId xmlns:a16="http://schemas.microsoft.com/office/drawing/2014/main" id="{38E52F12-47F1-466E-E0F6-CF23942718D4}"/>
              </a:ext>
            </a:extLst>
          </p:cNvPr>
          <p:cNvSpPr txBox="1">
            <a:spLocks noGrp="1"/>
          </p:cNvSpPr>
          <p:nvPr>
            <p:ph type="body" sz="quarter" idx="29" hasCustomPrompt="1"/>
          </p:nvPr>
        </p:nvSpPr>
        <p:spPr>
          <a:xfrm>
            <a:off x="1390650" y="2200613"/>
            <a:ext cx="6659938" cy="14878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825500">
              <a:lnSpc>
                <a:spcPct val="90000"/>
              </a:lnSpc>
              <a:spcBef>
                <a:spcPts val="0"/>
              </a:spcBef>
              <a:buSzTx/>
              <a:buNone/>
              <a:defRPr sz="86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rPr lang="en-GB"/>
              <a:t>01</a:t>
            </a:r>
          </a:p>
        </p:txBody>
      </p:sp>
      <p:sp>
        <p:nvSpPr>
          <p:cNvPr id="22" name="Body Level One…">
            <a:extLst>
              <a:ext uri="{FF2B5EF4-FFF2-40B4-BE49-F238E27FC236}">
                <a16:creationId xmlns:a16="http://schemas.microsoft.com/office/drawing/2014/main" id="{9EEC4365-9B56-0DAF-8865-22CE11C5CE3B}"/>
              </a:ext>
            </a:extLst>
          </p:cNvPr>
          <p:cNvSpPr txBox="1">
            <a:spLocks noGrp="1"/>
          </p:cNvSpPr>
          <p:nvPr>
            <p:ph type="body" sz="quarter" idx="30" hasCustomPrompt="1"/>
          </p:nvPr>
        </p:nvSpPr>
        <p:spPr>
          <a:xfrm>
            <a:off x="8891830" y="2200613"/>
            <a:ext cx="6614460" cy="14878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825500">
              <a:lnSpc>
                <a:spcPct val="90000"/>
              </a:lnSpc>
              <a:spcBef>
                <a:spcPts val="0"/>
              </a:spcBef>
              <a:buSzTx/>
              <a:buNone/>
              <a:defRPr sz="86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rPr lang="en-GB"/>
              <a:t>02</a:t>
            </a:r>
          </a:p>
        </p:txBody>
      </p:sp>
      <p:sp>
        <p:nvSpPr>
          <p:cNvPr id="23" name="Body Level One…">
            <a:extLst>
              <a:ext uri="{FF2B5EF4-FFF2-40B4-BE49-F238E27FC236}">
                <a16:creationId xmlns:a16="http://schemas.microsoft.com/office/drawing/2014/main" id="{F75D8E18-4176-E57C-EBA7-97183D777225}"/>
              </a:ext>
            </a:extLst>
          </p:cNvPr>
          <p:cNvSpPr txBox="1">
            <a:spLocks noGrp="1"/>
          </p:cNvSpPr>
          <p:nvPr>
            <p:ph type="body" sz="quarter" idx="31" hasCustomPrompt="1"/>
          </p:nvPr>
        </p:nvSpPr>
        <p:spPr>
          <a:xfrm>
            <a:off x="16364771" y="2200613"/>
            <a:ext cx="6628578" cy="14878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825500">
              <a:lnSpc>
                <a:spcPct val="90000"/>
              </a:lnSpc>
              <a:spcBef>
                <a:spcPts val="0"/>
              </a:spcBef>
              <a:buSzTx/>
              <a:buNone/>
              <a:defRPr sz="86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rPr lang="en-GB"/>
              <a:t>03</a:t>
            </a:r>
          </a:p>
        </p:txBody>
      </p:sp>
      <p:sp>
        <p:nvSpPr>
          <p:cNvPr id="13" name="Line">
            <a:extLst>
              <a:ext uri="{FF2B5EF4-FFF2-40B4-BE49-F238E27FC236}">
                <a16:creationId xmlns:a16="http://schemas.microsoft.com/office/drawing/2014/main" id="{18C24A11-B977-90A1-34EF-ED9BB0F54B0D}"/>
              </a:ext>
            </a:extLst>
          </p:cNvPr>
          <p:cNvSpPr/>
          <p:nvPr userDrawn="1"/>
        </p:nvSpPr>
        <p:spPr>
          <a:xfrm flipV="1">
            <a:off x="8470283" y="2200613"/>
            <a:ext cx="8390" cy="10348587"/>
          </a:xfrm>
          <a:prstGeom prst="line">
            <a:avLst/>
          </a:prstGeom>
          <a:ln w="38100">
            <a:solidFill>
              <a:schemeClr val="tx1"/>
            </a:solidFill>
            <a:miter lim="400000"/>
          </a:ln>
        </p:spPr>
        <p:txBody>
          <a:bodyPr lIns="50800" tIns="50800" rIns="50800" bIns="50800" anchor="ctr"/>
          <a:lstStyle/>
          <a:p>
            <a:endParaRPr b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Line">
            <a:extLst>
              <a:ext uri="{FF2B5EF4-FFF2-40B4-BE49-F238E27FC236}">
                <a16:creationId xmlns:a16="http://schemas.microsoft.com/office/drawing/2014/main" id="{2838267C-24A0-BAC6-820D-B75CEF2BA796}"/>
              </a:ext>
            </a:extLst>
          </p:cNvPr>
          <p:cNvSpPr/>
          <p:nvPr userDrawn="1"/>
        </p:nvSpPr>
        <p:spPr>
          <a:xfrm flipV="1">
            <a:off x="15925320" y="2200613"/>
            <a:ext cx="11366" cy="10348587"/>
          </a:xfrm>
          <a:prstGeom prst="line">
            <a:avLst/>
          </a:prstGeom>
          <a:ln w="38100">
            <a:solidFill>
              <a:schemeClr val="tx1"/>
            </a:solidFill>
            <a:miter lim="400000"/>
          </a:ln>
        </p:spPr>
        <p:txBody>
          <a:bodyPr lIns="50800" tIns="50800" rIns="50800" bIns="50800" anchor="ctr"/>
          <a:lstStyle/>
          <a:p>
            <a:endParaRPr b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Body Level One…">
            <a:extLst>
              <a:ext uri="{FF2B5EF4-FFF2-40B4-BE49-F238E27FC236}">
                <a16:creationId xmlns:a16="http://schemas.microsoft.com/office/drawing/2014/main" id="{ECDD5C22-2AC7-0F6A-4BB2-CBFAA37841FE}"/>
              </a:ext>
            </a:extLst>
          </p:cNvPr>
          <p:cNvSpPr txBox="1">
            <a:spLocks noGrp="1"/>
          </p:cNvSpPr>
          <p:nvPr>
            <p:ph type="body" sz="quarter" idx="32" hasCustomPrompt="1"/>
          </p:nvPr>
        </p:nvSpPr>
        <p:spPr>
          <a:xfrm>
            <a:off x="1390650" y="3905249"/>
            <a:ext cx="6641682" cy="6635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825500">
              <a:lnSpc>
                <a:spcPct val="90000"/>
              </a:lnSpc>
              <a:spcBef>
                <a:spcPts val="0"/>
              </a:spcBef>
              <a:buSzTx/>
              <a:buNone/>
              <a:defRPr sz="5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rPr lang="en-GB"/>
              <a:t>Vieta </a:t>
            </a:r>
            <a:r>
              <a:rPr lang="en-GB" err="1"/>
              <a:t>argumentam</a:t>
            </a:r>
            <a:endParaRPr lang="en-GB"/>
          </a:p>
          <a:p>
            <a:r>
              <a:rPr lang="en-GB"/>
              <a:t>par </a:t>
            </a:r>
            <a:r>
              <a:rPr lang="en-GB" err="1"/>
              <a:t>konkrēto</a:t>
            </a:r>
            <a:r>
              <a:rPr lang="en-GB"/>
              <a:t> </a:t>
            </a:r>
            <a:r>
              <a:rPr lang="en-GB" err="1"/>
              <a:t>tēmu</a:t>
            </a:r>
            <a:endParaRPr lang="en-GB"/>
          </a:p>
          <a:p>
            <a:endParaRPr lang="en-GB"/>
          </a:p>
        </p:txBody>
      </p:sp>
      <p:sp>
        <p:nvSpPr>
          <p:cNvPr id="19" name="Body Level One…">
            <a:extLst>
              <a:ext uri="{FF2B5EF4-FFF2-40B4-BE49-F238E27FC236}">
                <a16:creationId xmlns:a16="http://schemas.microsoft.com/office/drawing/2014/main" id="{A2621348-7E17-C2B7-6A90-1BCB82C7F7FF}"/>
              </a:ext>
            </a:extLst>
          </p:cNvPr>
          <p:cNvSpPr txBox="1">
            <a:spLocks noGrp="1"/>
          </p:cNvSpPr>
          <p:nvPr>
            <p:ph type="body" sz="quarter" idx="23" hasCustomPrompt="1"/>
          </p:nvPr>
        </p:nvSpPr>
        <p:spPr>
          <a:xfrm>
            <a:off x="1408906" y="10808641"/>
            <a:ext cx="6641682" cy="17373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825500">
              <a:lnSpc>
                <a:spcPct val="120000"/>
              </a:lnSpc>
              <a:spcBef>
                <a:spcPts val="0"/>
              </a:spcBef>
              <a:buSzTx/>
              <a:buNone/>
              <a:defRPr sz="22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rPr lang="lv-LV"/>
              <a:t>Teksts</a:t>
            </a:r>
          </a:p>
        </p:txBody>
      </p:sp>
      <p:sp>
        <p:nvSpPr>
          <p:cNvPr id="20" name="Body Level One…">
            <a:extLst>
              <a:ext uri="{FF2B5EF4-FFF2-40B4-BE49-F238E27FC236}">
                <a16:creationId xmlns:a16="http://schemas.microsoft.com/office/drawing/2014/main" id="{2A6F96D1-3A15-87D7-0CF7-3D54A20C221F}"/>
              </a:ext>
            </a:extLst>
          </p:cNvPr>
          <p:cNvSpPr txBox="1">
            <a:spLocks noGrp="1"/>
          </p:cNvSpPr>
          <p:nvPr>
            <p:ph type="body" sz="quarter" idx="27" hasCustomPrompt="1"/>
          </p:nvPr>
        </p:nvSpPr>
        <p:spPr>
          <a:xfrm>
            <a:off x="8891830" y="10808641"/>
            <a:ext cx="6614460" cy="17373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825500">
              <a:lnSpc>
                <a:spcPct val="120000"/>
              </a:lnSpc>
              <a:spcBef>
                <a:spcPts val="0"/>
              </a:spcBef>
              <a:buSzTx/>
              <a:buNone/>
              <a:defRPr sz="22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rPr lang="lv-LV"/>
              <a:t>Teksts</a:t>
            </a:r>
          </a:p>
        </p:txBody>
      </p:sp>
      <p:sp>
        <p:nvSpPr>
          <p:cNvPr id="24" name="Body Level One…">
            <a:extLst>
              <a:ext uri="{FF2B5EF4-FFF2-40B4-BE49-F238E27FC236}">
                <a16:creationId xmlns:a16="http://schemas.microsoft.com/office/drawing/2014/main" id="{6778C175-4A14-8AA1-FD71-519335D42880}"/>
              </a:ext>
            </a:extLst>
          </p:cNvPr>
          <p:cNvSpPr txBox="1">
            <a:spLocks noGrp="1"/>
          </p:cNvSpPr>
          <p:nvPr>
            <p:ph type="body" sz="quarter" idx="28" hasCustomPrompt="1"/>
          </p:nvPr>
        </p:nvSpPr>
        <p:spPr>
          <a:xfrm>
            <a:off x="16364771" y="10808641"/>
            <a:ext cx="6628578" cy="17373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825500">
              <a:lnSpc>
                <a:spcPct val="120000"/>
              </a:lnSpc>
              <a:spcBef>
                <a:spcPts val="0"/>
              </a:spcBef>
              <a:buSzTx/>
              <a:buNone/>
              <a:defRPr sz="22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rPr lang="lv-LV"/>
              <a:t>Teksts</a:t>
            </a:r>
          </a:p>
        </p:txBody>
      </p:sp>
    </p:spTree>
    <p:extLst>
      <p:ext uri="{BB962C8B-B14F-4D97-AF65-F5344CB8AC3E}">
        <p14:creationId xmlns:p14="http://schemas.microsoft.com/office/powerpoint/2010/main" val="2797276786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s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hor and Date">
            <a:extLst>
              <a:ext uri="{FF2B5EF4-FFF2-40B4-BE49-F238E27FC236}">
                <a16:creationId xmlns:a16="http://schemas.microsoft.com/office/drawing/2014/main" id="{AC8BBA0A-F6BC-0197-C9DE-28A6C0188A25}"/>
              </a:ext>
            </a:extLst>
          </p:cNvPr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390650" y="1169989"/>
            <a:ext cx="10837863" cy="64203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2200" b="0" spc="220" baseline="0">
                <a:solidFill>
                  <a:schemeClr val="tx1"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SADAĻAS NOSAUKUMS</a:t>
            </a:r>
          </a:p>
        </p:txBody>
      </p:sp>
      <p:sp>
        <p:nvSpPr>
          <p:cNvPr id="2" name="Line">
            <a:extLst>
              <a:ext uri="{FF2B5EF4-FFF2-40B4-BE49-F238E27FC236}">
                <a16:creationId xmlns:a16="http://schemas.microsoft.com/office/drawing/2014/main" id="{3F59423A-3C29-1D98-C47A-549196A4DCCF}"/>
              </a:ext>
            </a:extLst>
          </p:cNvPr>
          <p:cNvSpPr/>
          <p:nvPr/>
        </p:nvSpPr>
        <p:spPr>
          <a:xfrm flipV="1">
            <a:off x="6566499" y="2200613"/>
            <a:ext cx="25707" cy="10345398"/>
          </a:xfrm>
          <a:prstGeom prst="line">
            <a:avLst/>
          </a:prstGeom>
          <a:ln w="38100">
            <a:solidFill>
              <a:schemeClr val="tx1"/>
            </a:solidFill>
            <a:miter lim="400000"/>
          </a:ln>
        </p:spPr>
        <p:txBody>
          <a:bodyPr lIns="50800" tIns="50800" rIns="50800" bIns="50800" anchor="ctr"/>
          <a:lstStyle/>
          <a:p>
            <a:endParaRPr b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Line">
            <a:extLst>
              <a:ext uri="{FF2B5EF4-FFF2-40B4-BE49-F238E27FC236}">
                <a16:creationId xmlns:a16="http://schemas.microsoft.com/office/drawing/2014/main" id="{BEB73B6C-D106-1699-59C0-62782C5E15B2}"/>
              </a:ext>
            </a:extLst>
          </p:cNvPr>
          <p:cNvSpPr/>
          <p:nvPr/>
        </p:nvSpPr>
        <p:spPr>
          <a:xfrm flipH="1" flipV="1">
            <a:off x="17727036" y="2200611"/>
            <a:ext cx="64672" cy="10345400"/>
          </a:xfrm>
          <a:prstGeom prst="line">
            <a:avLst/>
          </a:prstGeom>
          <a:ln w="38100">
            <a:solidFill>
              <a:schemeClr val="tx1"/>
            </a:solidFill>
            <a:miter lim="400000"/>
          </a:ln>
        </p:spPr>
        <p:txBody>
          <a:bodyPr lIns="50800" tIns="50800" rIns="50800" bIns="50800" anchor="ctr"/>
          <a:lstStyle/>
          <a:p>
            <a:endParaRPr b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Line">
            <a:extLst>
              <a:ext uri="{FF2B5EF4-FFF2-40B4-BE49-F238E27FC236}">
                <a16:creationId xmlns:a16="http://schemas.microsoft.com/office/drawing/2014/main" id="{A1AEDB0F-A054-85EA-A13D-E7A4C8B0A7C3}"/>
              </a:ext>
            </a:extLst>
          </p:cNvPr>
          <p:cNvSpPr/>
          <p:nvPr userDrawn="1"/>
        </p:nvSpPr>
        <p:spPr>
          <a:xfrm flipH="1" flipV="1">
            <a:off x="12153391" y="2200611"/>
            <a:ext cx="25713" cy="10345399"/>
          </a:xfrm>
          <a:prstGeom prst="line">
            <a:avLst/>
          </a:prstGeom>
          <a:ln w="38100">
            <a:solidFill>
              <a:schemeClr val="tx1"/>
            </a:solidFill>
            <a:miter lim="400000"/>
          </a:ln>
        </p:spPr>
        <p:txBody>
          <a:bodyPr lIns="50800" tIns="50800" rIns="50800" bIns="50800" anchor="ctr"/>
          <a:lstStyle/>
          <a:p>
            <a:endParaRPr b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Body Level One…">
            <a:extLst>
              <a:ext uri="{FF2B5EF4-FFF2-40B4-BE49-F238E27FC236}">
                <a16:creationId xmlns:a16="http://schemas.microsoft.com/office/drawing/2014/main" id="{B73076DE-03DD-7559-90CE-D36B039C3E4D}"/>
              </a:ext>
            </a:extLst>
          </p:cNvPr>
          <p:cNvSpPr txBox="1">
            <a:spLocks noGrp="1"/>
          </p:cNvSpPr>
          <p:nvPr>
            <p:ph type="body" sz="quarter" idx="30" hasCustomPrompt="1"/>
          </p:nvPr>
        </p:nvSpPr>
        <p:spPr>
          <a:xfrm>
            <a:off x="1390650" y="2200613"/>
            <a:ext cx="4739093" cy="14878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825500">
              <a:lnSpc>
                <a:spcPct val="90000"/>
              </a:lnSpc>
              <a:spcBef>
                <a:spcPts val="0"/>
              </a:spcBef>
              <a:buSzTx/>
              <a:buNone/>
              <a:defRPr sz="86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rPr lang="en-GB"/>
              <a:t>01</a:t>
            </a:r>
          </a:p>
        </p:txBody>
      </p:sp>
      <p:sp>
        <p:nvSpPr>
          <p:cNvPr id="11" name="Body Level One…">
            <a:extLst>
              <a:ext uri="{FF2B5EF4-FFF2-40B4-BE49-F238E27FC236}">
                <a16:creationId xmlns:a16="http://schemas.microsoft.com/office/drawing/2014/main" id="{508F743E-1D07-7FEE-25E3-176B5BF78050}"/>
              </a:ext>
            </a:extLst>
          </p:cNvPr>
          <p:cNvSpPr txBox="1">
            <a:spLocks noGrp="1"/>
          </p:cNvSpPr>
          <p:nvPr>
            <p:ph type="body" sz="quarter" idx="32" hasCustomPrompt="1"/>
          </p:nvPr>
        </p:nvSpPr>
        <p:spPr>
          <a:xfrm>
            <a:off x="1390650" y="3905249"/>
            <a:ext cx="4739088" cy="6635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825500">
              <a:lnSpc>
                <a:spcPct val="90000"/>
              </a:lnSpc>
              <a:spcBef>
                <a:spcPts val="0"/>
              </a:spcBef>
              <a:buSzTx/>
              <a:buNone/>
              <a:defRPr sz="5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rPr lang="en-GB"/>
              <a:t>Vieta </a:t>
            </a:r>
            <a:r>
              <a:rPr lang="en-GB" err="1"/>
              <a:t>argumentam</a:t>
            </a:r>
            <a:endParaRPr lang="en-GB"/>
          </a:p>
          <a:p>
            <a:r>
              <a:rPr lang="en-GB"/>
              <a:t>par </a:t>
            </a:r>
            <a:r>
              <a:rPr lang="en-GB" err="1"/>
              <a:t>konkrēto</a:t>
            </a:r>
            <a:r>
              <a:rPr lang="en-GB"/>
              <a:t> </a:t>
            </a:r>
            <a:r>
              <a:rPr lang="en-GB" err="1"/>
              <a:t>tēmu</a:t>
            </a:r>
            <a:endParaRPr lang="en-GB"/>
          </a:p>
          <a:p>
            <a:endParaRPr lang="en-GB"/>
          </a:p>
        </p:txBody>
      </p:sp>
      <p:sp>
        <p:nvSpPr>
          <p:cNvPr id="12" name="Body Level One…">
            <a:extLst>
              <a:ext uri="{FF2B5EF4-FFF2-40B4-BE49-F238E27FC236}">
                <a16:creationId xmlns:a16="http://schemas.microsoft.com/office/drawing/2014/main" id="{1F23DC89-0156-C04C-5264-AF0A617A4722}"/>
              </a:ext>
            </a:extLst>
          </p:cNvPr>
          <p:cNvSpPr txBox="1">
            <a:spLocks noGrp="1"/>
          </p:cNvSpPr>
          <p:nvPr>
            <p:ph type="body" sz="quarter" idx="23" hasCustomPrompt="1"/>
          </p:nvPr>
        </p:nvSpPr>
        <p:spPr>
          <a:xfrm>
            <a:off x="1408906" y="10808641"/>
            <a:ext cx="4739088" cy="17373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825500">
              <a:lnSpc>
                <a:spcPct val="120000"/>
              </a:lnSpc>
              <a:spcBef>
                <a:spcPts val="0"/>
              </a:spcBef>
              <a:buSzTx/>
              <a:buNone/>
              <a:defRPr sz="22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rPr lang="lv-LV"/>
              <a:t>Teksts</a:t>
            </a:r>
          </a:p>
        </p:txBody>
      </p:sp>
      <p:sp>
        <p:nvSpPr>
          <p:cNvPr id="16" name="Body Level One…">
            <a:extLst>
              <a:ext uri="{FF2B5EF4-FFF2-40B4-BE49-F238E27FC236}">
                <a16:creationId xmlns:a16="http://schemas.microsoft.com/office/drawing/2014/main" id="{55741AAC-8841-AF9A-E49E-258E380A011C}"/>
              </a:ext>
            </a:extLst>
          </p:cNvPr>
          <p:cNvSpPr txBox="1">
            <a:spLocks noGrp="1"/>
          </p:cNvSpPr>
          <p:nvPr>
            <p:ph type="body" sz="quarter" idx="33" hasCustomPrompt="1"/>
          </p:nvPr>
        </p:nvSpPr>
        <p:spPr>
          <a:xfrm>
            <a:off x="7040597" y="2200613"/>
            <a:ext cx="4739093" cy="14878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825500">
              <a:lnSpc>
                <a:spcPct val="90000"/>
              </a:lnSpc>
              <a:spcBef>
                <a:spcPts val="0"/>
              </a:spcBef>
              <a:buSzTx/>
              <a:buNone/>
              <a:defRPr sz="86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rPr lang="en-GB"/>
              <a:t>02</a:t>
            </a:r>
          </a:p>
        </p:txBody>
      </p:sp>
      <p:sp>
        <p:nvSpPr>
          <p:cNvPr id="17" name="Body Level One…">
            <a:extLst>
              <a:ext uri="{FF2B5EF4-FFF2-40B4-BE49-F238E27FC236}">
                <a16:creationId xmlns:a16="http://schemas.microsoft.com/office/drawing/2014/main" id="{5C92B092-BD7A-30EB-8B03-456E24210CA8}"/>
              </a:ext>
            </a:extLst>
          </p:cNvPr>
          <p:cNvSpPr txBox="1">
            <a:spLocks noGrp="1"/>
          </p:cNvSpPr>
          <p:nvPr>
            <p:ph type="body" sz="quarter" idx="34" hasCustomPrompt="1"/>
          </p:nvPr>
        </p:nvSpPr>
        <p:spPr>
          <a:xfrm>
            <a:off x="7040597" y="3905249"/>
            <a:ext cx="4739088" cy="6635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825500">
              <a:lnSpc>
                <a:spcPct val="90000"/>
              </a:lnSpc>
              <a:spcBef>
                <a:spcPts val="0"/>
              </a:spcBef>
              <a:buSzTx/>
              <a:buNone/>
              <a:defRPr sz="5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rPr lang="en-GB"/>
              <a:t>Vieta </a:t>
            </a:r>
            <a:r>
              <a:rPr lang="en-GB" err="1"/>
              <a:t>argumentam</a:t>
            </a:r>
            <a:endParaRPr lang="en-GB"/>
          </a:p>
          <a:p>
            <a:r>
              <a:rPr lang="en-GB"/>
              <a:t>par </a:t>
            </a:r>
            <a:r>
              <a:rPr lang="en-GB" err="1"/>
              <a:t>konkrēto</a:t>
            </a:r>
            <a:r>
              <a:rPr lang="en-GB"/>
              <a:t> </a:t>
            </a:r>
            <a:r>
              <a:rPr lang="en-GB" err="1"/>
              <a:t>tēmu</a:t>
            </a:r>
            <a:endParaRPr lang="en-GB"/>
          </a:p>
          <a:p>
            <a:endParaRPr lang="en-GB"/>
          </a:p>
        </p:txBody>
      </p:sp>
      <p:sp>
        <p:nvSpPr>
          <p:cNvPr id="18" name="Body Level One…">
            <a:extLst>
              <a:ext uri="{FF2B5EF4-FFF2-40B4-BE49-F238E27FC236}">
                <a16:creationId xmlns:a16="http://schemas.microsoft.com/office/drawing/2014/main" id="{C875845E-8CCC-B0EF-314A-F212B5472A60}"/>
              </a:ext>
            </a:extLst>
          </p:cNvPr>
          <p:cNvSpPr txBox="1">
            <a:spLocks noGrp="1"/>
          </p:cNvSpPr>
          <p:nvPr>
            <p:ph type="body" sz="quarter" idx="35" hasCustomPrompt="1"/>
          </p:nvPr>
        </p:nvSpPr>
        <p:spPr>
          <a:xfrm>
            <a:off x="7058853" y="10808641"/>
            <a:ext cx="4739088" cy="17373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825500">
              <a:lnSpc>
                <a:spcPct val="120000"/>
              </a:lnSpc>
              <a:spcBef>
                <a:spcPts val="0"/>
              </a:spcBef>
              <a:buSzTx/>
              <a:buNone/>
              <a:defRPr sz="22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rPr lang="lv-LV"/>
              <a:t>Teksts</a:t>
            </a:r>
          </a:p>
        </p:txBody>
      </p:sp>
      <p:sp>
        <p:nvSpPr>
          <p:cNvPr id="22" name="Body Level One…">
            <a:extLst>
              <a:ext uri="{FF2B5EF4-FFF2-40B4-BE49-F238E27FC236}">
                <a16:creationId xmlns:a16="http://schemas.microsoft.com/office/drawing/2014/main" id="{2EED1C41-1DE5-C15F-AE8F-7B2D87D63700}"/>
              </a:ext>
            </a:extLst>
          </p:cNvPr>
          <p:cNvSpPr txBox="1">
            <a:spLocks noGrp="1"/>
          </p:cNvSpPr>
          <p:nvPr>
            <p:ph type="body" sz="quarter" idx="36" hasCustomPrompt="1"/>
          </p:nvPr>
        </p:nvSpPr>
        <p:spPr>
          <a:xfrm>
            <a:off x="12583526" y="2200611"/>
            <a:ext cx="4739093" cy="14878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825500">
              <a:lnSpc>
                <a:spcPct val="90000"/>
              </a:lnSpc>
              <a:spcBef>
                <a:spcPts val="0"/>
              </a:spcBef>
              <a:buSzTx/>
              <a:buNone/>
              <a:defRPr sz="86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rPr lang="en-GB"/>
              <a:t>03</a:t>
            </a:r>
          </a:p>
        </p:txBody>
      </p:sp>
      <p:sp>
        <p:nvSpPr>
          <p:cNvPr id="23" name="Body Level One…">
            <a:extLst>
              <a:ext uri="{FF2B5EF4-FFF2-40B4-BE49-F238E27FC236}">
                <a16:creationId xmlns:a16="http://schemas.microsoft.com/office/drawing/2014/main" id="{196A8C19-9D8F-27EC-5D22-978C69603A22}"/>
              </a:ext>
            </a:extLst>
          </p:cNvPr>
          <p:cNvSpPr txBox="1">
            <a:spLocks noGrp="1"/>
          </p:cNvSpPr>
          <p:nvPr>
            <p:ph type="body" sz="quarter" idx="37" hasCustomPrompt="1"/>
          </p:nvPr>
        </p:nvSpPr>
        <p:spPr>
          <a:xfrm>
            <a:off x="12583526" y="3905247"/>
            <a:ext cx="4739088" cy="6635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825500">
              <a:lnSpc>
                <a:spcPct val="90000"/>
              </a:lnSpc>
              <a:spcBef>
                <a:spcPts val="0"/>
              </a:spcBef>
              <a:buSzTx/>
              <a:buNone/>
              <a:defRPr sz="5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rPr lang="en-GB"/>
              <a:t>Vieta </a:t>
            </a:r>
            <a:r>
              <a:rPr lang="en-GB" err="1"/>
              <a:t>argumentam</a:t>
            </a:r>
            <a:endParaRPr lang="en-GB"/>
          </a:p>
          <a:p>
            <a:r>
              <a:rPr lang="en-GB"/>
              <a:t>par </a:t>
            </a:r>
            <a:r>
              <a:rPr lang="en-GB" err="1"/>
              <a:t>konkrēto</a:t>
            </a:r>
            <a:r>
              <a:rPr lang="en-GB"/>
              <a:t> </a:t>
            </a:r>
            <a:r>
              <a:rPr lang="en-GB" err="1"/>
              <a:t>tēmu</a:t>
            </a:r>
            <a:endParaRPr lang="en-GB"/>
          </a:p>
          <a:p>
            <a:endParaRPr lang="en-GB"/>
          </a:p>
        </p:txBody>
      </p:sp>
      <p:sp>
        <p:nvSpPr>
          <p:cNvPr id="24" name="Body Level One…">
            <a:extLst>
              <a:ext uri="{FF2B5EF4-FFF2-40B4-BE49-F238E27FC236}">
                <a16:creationId xmlns:a16="http://schemas.microsoft.com/office/drawing/2014/main" id="{442F594D-D58D-CAB1-888A-C2B4A656F1BD}"/>
              </a:ext>
            </a:extLst>
          </p:cNvPr>
          <p:cNvSpPr txBox="1">
            <a:spLocks noGrp="1"/>
          </p:cNvSpPr>
          <p:nvPr>
            <p:ph type="body" sz="quarter" idx="38" hasCustomPrompt="1"/>
          </p:nvPr>
        </p:nvSpPr>
        <p:spPr>
          <a:xfrm>
            <a:off x="12601782" y="10808639"/>
            <a:ext cx="4739088" cy="17373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825500">
              <a:lnSpc>
                <a:spcPct val="120000"/>
              </a:lnSpc>
              <a:spcBef>
                <a:spcPts val="0"/>
              </a:spcBef>
              <a:buSzTx/>
              <a:buNone/>
              <a:defRPr sz="22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rPr lang="lv-LV"/>
              <a:t>Teksts</a:t>
            </a:r>
          </a:p>
        </p:txBody>
      </p:sp>
      <p:sp>
        <p:nvSpPr>
          <p:cNvPr id="29" name="Body Level One…">
            <a:extLst>
              <a:ext uri="{FF2B5EF4-FFF2-40B4-BE49-F238E27FC236}">
                <a16:creationId xmlns:a16="http://schemas.microsoft.com/office/drawing/2014/main" id="{E8A0CAE6-C055-C5E1-DDFC-888386B54F7B}"/>
              </a:ext>
            </a:extLst>
          </p:cNvPr>
          <p:cNvSpPr txBox="1">
            <a:spLocks noGrp="1"/>
          </p:cNvSpPr>
          <p:nvPr>
            <p:ph type="body" sz="quarter" idx="39" hasCustomPrompt="1"/>
          </p:nvPr>
        </p:nvSpPr>
        <p:spPr>
          <a:xfrm>
            <a:off x="18217750" y="2200611"/>
            <a:ext cx="4739093" cy="14878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825500">
              <a:lnSpc>
                <a:spcPct val="90000"/>
              </a:lnSpc>
              <a:spcBef>
                <a:spcPts val="0"/>
              </a:spcBef>
              <a:buSzTx/>
              <a:buNone/>
              <a:defRPr sz="86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rPr lang="en-GB"/>
              <a:t>04</a:t>
            </a:r>
          </a:p>
        </p:txBody>
      </p:sp>
      <p:sp>
        <p:nvSpPr>
          <p:cNvPr id="30" name="Body Level One…">
            <a:extLst>
              <a:ext uri="{FF2B5EF4-FFF2-40B4-BE49-F238E27FC236}">
                <a16:creationId xmlns:a16="http://schemas.microsoft.com/office/drawing/2014/main" id="{E1FCC982-4D39-EE9F-86FC-AE209D3EBBE7}"/>
              </a:ext>
            </a:extLst>
          </p:cNvPr>
          <p:cNvSpPr txBox="1">
            <a:spLocks noGrp="1"/>
          </p:cNvSpPr>
          <p:nvPr>
            <p:ph type="body" sz="quarter" idx="40" hasCustomPrompt="1"/>
          </p:nvPr>
        </p:nvSpPr>
        <p:spPr>
          <a:xfrm>
            <a:off x="18217750" y="3905247"/>
            <a:ext cx="4739088" cy="6635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825500">
              <a:lnSpc>
                <a:spcPct val="90000"/>
              </a:lnSpc>
              <a:spcBef>
                <a:spcPts val="0"/>
              </a:spcBef>
              <a:buSzTx/>
              <a:buNone/>
              <a:defRPr sz="5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rPr lang="en-GB"/>
              <a:t>Vieta </a:t>
            </a:r>
            <a:r>
              <a:rPr lang="en-GB" err="1"/>
              <a:t>argumentam</a:t>
            </a:r>
            <a:endParaRPr lang="en-GB"/>
          </a:p>
          <a:p>
            <a:r>
              <a:rPr lang="en-GB"/>
              <a:t>par </a:t>
            </a:r>
            <a:r>
              <a:rPr lang="en-GB" err="1"/>
              <a:t>konkrēto</a:t>
            </a:r>
            <a:r>
              <a:rPr lang="en-GB"/>
              <a:t> </a:t>
            </a:r>
            <a:r>
              <a:rPr lang="en-GB" err="1"/>
              <a:t>tēmu</a:t>
            </a:r>
            <a:endParaRPr lang="en-GB"/>
          </a:p>
          <a:p>
            <a:endParaRPr lang="en-GB"/>
          </a:p>
        </p:txBody>
      </p:sp>
      <p:sp>
        <p:nvSpPr>
          <p:cNvPr id="31" name="Body Level One…">
            <a:extLst>
              <a:ext uri="{FF2B5EF4-FFF2-40B4-BE49-F238E27FC236}">
                <a16:creationId xmlns:a16="http://schemas.microsoft.com/office/drawing/2014/main" id="{067B8464-230E-15D2-ADCF-688BD677F7CF}"/>
              </a:ext>
            </a:extLst>
          </p:cNvPr>
          <p:cNvSpPr txBox="1">
            <a:spLocks noGrp="1"/>
          </p:cNvSpPr>
          <p:nvPr>
            <p:ph type="body" sz="quarter" idx="41" hasCustomPrompt="1"/>
          </p:nvPr>
        </p:nvSpPr>
        <p:spPr>
          <a:xfrm>
            <a:off x="18236006" y="10808639"/>
            <a:ext cx="4739088" cy="17373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825500">
              <a:lnSpc>
                <a:spcPct val="120000"/>
              </a:lnSpc>
              <a:spcBef>
                <a:spcPts val="0"/>
              </a:spcBef>
              <a:buSzTx/>
              <a:buNone/>
              <a:defRPr sz="22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rPr lang="lv-LV"/>
              <a:t>Teksts</a:t>
            </a:r>
          </a:p>
        </p:txBody>
      </p:sp>
    </p:spTree>
    <p:extLst>
      <p:ext uri="{BB962C8B-B14F-4D97-AF65-F5344CB8AC3E}">
        <p14:creationId xmlns:p14="http://schemas.microsoft.com/office/powerpoint/2010/main" val="1599867365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s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hor and Date">
            <a:extLst>
              <a:ext uri="{FF2B5EF4-FFF2-40B4-BE49-F238E27FC236}">
                <a16:creationId xmlns:a16="http://schemas.microsoft.com/office/drawing/2014/main" id="{9C8B7C49-7DC8-C79A-6AEF-141593257942}"/>
              </a:ext>
            </a:extLst>
          </p:cNvPr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390650" y="1169989"/>
            <a:ext cx="10837863" cy="64203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2200" b="0" spc="220" baseline="0">
                <a:solidFill>
                  <a:schemeClr val="tx1"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SADAĻAS NOSAUKUMS</a:t>
            </a:r>
          </a:p>
        </p:txBody>
      </p:sp>
      <p:sp>
        <p:nvSpPr>
          <p:cNvPr id="11" name="Body Level One…">
            <a:extLst>
              <a:ext uri="{FF2B5EF4-FFF2-40B4-BE49-F238E27FC236}">
                <a16:creationId xmlns:a16="http://schemas.microsoft.com/office/drawing/2014/main" id="{20C212F5-E8C6-6878-A705-AA9EDDA20193}"/>
              </a:ext>
            </a:extLst>
          </p:cNvPr>
          <p:cNvSpPr txBox="1">
            <a:spLocks noGrp="1"/>
          </p:cNvSpPr>
          <p:nvPr>
            <p:ph type="body" sz="quarter" idx="24" hasCustomPrompt="1"/>
          </p:nvPr>
        </p:nvSpPr>
        <p:spPr>
          <a:xfrm>
            <a:off x="1390650" y="2200614"/>
            <a:ext cx="21602699" cy="831498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825500">
              <a:lnSpc>
                <a:spcPct val="90000"/>
              </a:lnSpc>
              <a:spcBef>
                <a:spcPts val="0"/>
              </a:spcBef>
              <a:buSzTx/>
              <a:buNone/>
              <a:defRPr sz="5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rPr lang="en-GB"/>
              <a:t>Vieta </a:t>
            </a:r>
            <a:r>
              <a:rPr lang="en-GB" err="1"/>
              <a:t>argumentam</a:t>
            </a:r>
            <a:r>
              <a:rPr lang="en-GB"/>
              <a:t> par </a:t>
            </a:r>
            <a:r>
              <a:rPr lang="en-GB" err="1"/>
              <a:t>konkrēto</a:t>
            </a:r>
            <a:r>
              <a:rPr lang="en-GB"/>
              <a:t> </a:t>
            </a:r>
            <a:r>
              <a:rPr lang="en-GB" err="1"/>
              <a:t>tēmu</a:t>
            </a:r>
            <a:endParaRPr lang="en-GB"/>
          </a:p>
        </p:txBody>
      </p:sp>
      <p:sp>
        <p:nvSpPr>
          <p:cNvPr id="12" name="Body Level One…">
            <a:extLst>
              <a:ext uri="{FF2B5EF4-FFF2-40B4-BE49-F238E27FC236}">
                <a16:creationId xmlns:a16="http://schemas.microsoft.com/office/drawing/2014/main" id="{29A370EA-19EF-C59D-53FB-02D503C38063}"/>
              </a:ext>
            </a:extLst>
          </p:cNvPr>
          <p:cNvSpPr txBox="1">
            <a:spLocks noGrp="1"/>
          </p:cNvSpPr>
          <p:nvPr>
            <p:ph type="body" sz="quarter" idx="23" hasCustomPrompt="1"/>
          </p:nvPr>
        </p:nvSpPr>
        <p:spPr>
          <a:xfrm>
            <a:off x="1390650" y="10813771"/>
            <a:ext cx="21602699" cy="173224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8255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pPr marL="0" marR="0" lvl="0" indent="0" algn="l" defTabSz="8255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v-LV"/>
              <a:t>Teksts</a:t>
            </a:r>
          </a:p>
          <a:p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178766218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s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hor and Date">
            <a:extLst>
              <a:ext uri="{FF2B5EF4-FFF2-40B4-BE49-F238E27FC236}">
                <a16:creationId xmlns:a16="http://schemas.microsoft.com/office/drawing/2014/main" id="{9C8B7C49-7DC8-C79A-6AEF-141593257942}"/>
              </a:ext>
            </a:extLst>
          </p:cNvPr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390650" y="1169989"/>
            <a:ext cx="10837863" cy="64203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2200" b="0" spc="220" baseline="0">
                <a:solidFill>
                  <a:schemeClr val="tx1"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SADAĻAS NOSAUKUMS</a:t>
            </a:r>
          </a:p>
        </p:txBody>
      </p:sp>
      <p:sp>
        <p:nvSpPr>
          <p:cNvPr id="7" name="Body Level One…">
            <a:extLst>
              <a:ext uri="{FF2B5EF4-FFF2-40B4-BE49-F238E27FC236}">
                <a16:creationId xmlns:a16="http://schemas.microsoft.com/office/drawing/2014/main" id="{1492E622-7BA1-4BCB-62A1-5FA7793A5CA2}"/>
              </a:ext>
            </a:extLst>
          </p:cNvPr>
          <p:cNvSpPr txBox="1">
            <a:spLocks noGrp="1"/>
          </p:cNvSpPr>
          <p:nvPr>
            <p:ph type="body" sz="quarter" idx="24" hasCustomPrompt="1"/>
          </p:nvPr>
        </p:nvSpPr>
        <p:spPr>
          <a:xfrm>
            <a:off x="1390651" y="2200614"/>
            <a:ext cx="10355904" cy="831498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825500">
              <a:lnSpc>
                <a:spcPct val="90000"/>
              </a:lnSpc>
              <a:spcBef>
                <a:spcPts val="0"/>
              </a:spcBef>
              <a:buSzTx/>
              <a:buNone/>
              <a:defRPr sz="5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rPr lang="en-GB"/>
              <a:t>Vieta </a:t>
            </a:r>
            <a:r>
              <a:rPr lang="en-GB" err="1"/>
              <a:t>argumentam</a:t>
            </a:r>
            <a:endParaRPr lang="en-GB"/>
          </a:p>
          <a:p>
            <a:r>
              <a:rPr lang="en-GB"/>
              <a:t>par </a:t>
            </a:r>
            <a:r>
              <a:rPr lang="en-GB" err="1"/>
              <a:t>konkrēto</a:t>
            </a:r>
            <a:r>
              <a:rPr lang="en-GB"/>
              <a:t> </a:t>
            </a:r>
            <a:r>
              <a:rPr lang="en-GB" err="1"/>
              <a:t>tēmu</a:t>
            </a:r>
            <a:endParaRPr lang="en-GB"/>
          </a:p>
          <a:p>
            <a:endParaRPr lang="en-GB"/>
          </a:p>
        </p:txBody>
      </p:sp>
      <p:sp>
        <p:nvSpPr>
          <p:cNvPr id="8" name="Body Level One…">
            <a:extLst>
              <a:ext uri="{FF2B5EF4-FFF2-40B4-BE49-F238E27FC236}">
                <a16:creationId xmlns:a16="http://schemas.microsoft.com/office/drawing/2014/main" id="{66364495-AE4D-6780-6730-E9CBF6C0AAB6}"/>
              </a:ext>
            </a:extLst>
          </p:cNvPr>
          <p:cNvSpPr txBox="1">
            <a:spLocks noGrp="1"/>
          </p:cNvSpPr>
          <p:nvPr>
            <p:ph type="body" sz="quarter" idx="23" hasCustomPrompt="1"/>
          </p:nvPr>
        </p:nvSpPr>
        <p:spPr>
          <a:xfrm>
            <a:off x="1390651" y="10813771"/>
            <a:ext cx="10355904" cy="173224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8255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pPr marL="0" marR="0" lvl="0" indent="0" algn="l" defTabSz="8255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v-LV"/>
              <a:t>Teksts</a:t>
            </a:r>
          </a:p>
          <a:p>
            <a:endParaRPr lang="lv-LV"/>
          </a:p>
        </p:txBody>
      </p:sp>
      <p:sp>
        <p:nvSpPr>
          <p:cNvPr id="2" name="Body Level One…">
            <a:extLst>
              <a:ext uri="{FF2B5EF4-FFF2-40B4-BE49-F238E27FC236}">
                <a16:creationId xmlns:a16="http://schemas.microsoft.com/office/drawing/2014/main" id="{A62F877D-AEEF-32E5-567B-97BCEB164A16}"/>
              </a:ext>
            </a:extLst>
          </p:cNvPr>
          <p:cNvSpPr txBox="1">
            <a:spLocks noGrp="1"/>
          </p:cNvSpPr>
          <p:nvPr>
            <p:ph type="body" sz="quarter" idx="25" hasCustomPrompt="1"/>
          </p:nvPr>
        </p:nvSpPr>
        <p:spPr>
          <a:xfrm>
            <a:off x="12725401" y="2200614"/>
            <a:ext cx="10267949" cy="831498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825500">
              <a:lnSpc>
                <a:spcPct val="90000"/>
              </a:lnSpc>
              <a:spcBef>
                <a:spcPts val="0"/>
              </a:spcBef>
              <a:buSzTx/>
              <a:buNone/>
              <a:defRPr sz="5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rPr lang="en-GB"/>
              <a:t>Vieta </a:t>
            </a:r>
            <a:r>
              <a:rPr lang="en-GB" err="1"/>
              <a:t>argumentam</a:t>
            </a:r>
            <a:endParaRPr lang="en-GB"/>
          </a:p>
          <a:p>
            <a:r>
              <a:rPr lang="en-GB"/>
              <a:t>par </a:t>
            </a:r>
            <a:r>
              <a:rPr lang="en-GB" err="1"/>
              <a:t>konkrēto</a:t>
            </a:r>
            <a:r>
              <a:rPr lang="en-GB"/>
              <a:t> </a:t>
            </a:r>
            <a:r>
              <a:rPr lang="en-GB" err="1"/>
              <a:t>tēmu</a:t>
            </a:r>
            <a:endParaRPr lang="en-GB"/>
          </a:p>
        </p:txBody>
      </p:sp>
      <p:sp>
        <p:nvSpPr>
          <p:cNvPr id="4" name="Body Level One…">
            <a:extLst>
              <a:ext uri="{FF2B5EF4-FFF2-40B4-BE49-F238E27FC236}">
                <a16:creationId xmlns:a16="http://schemas.microsoft.com/office/drawing/2014/main" id="{78C0FD40-F500-159B-BED0-3026E1A39DDB}"/>
              </a:ext>
            </a:extLst>
          </p:cNvPr>
          <p:cNvSpPr txBox="1">
            <a:spLocks noGrp="1"/>
          </p:cNvSpPr>
          <p:nvPr>
            <p:ph type="body" sz="quarter" idx="26" hasCustomPrompt="1"/>
          </p:nvPr>
        </p:nvSpPr>
        <p:spPr>
          <a:xfrm>
            <a:off x="12725401" y="10813771"/>
            <a:ext cx="10267949" cy="17322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825500">
              <a:lnSpc>
                <a:spcPct val="120000"/>
              </a:lnSpc>
              <a:spcBef>
                <a:spcPts val="0"/>
              </a:spcBef>
              <a:buSzTx/>
              <a:buNone/>
              <a:defRPr sz="22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rPr lang="lv-LV"/>
              <a:t>Teksts</a:t>
            </a:r>
          </a:p>
        </p:txBody>
      </p:sp>
      <p:sp>
        <p:nvSpPr>
          <p:cNvPr id="10" name="Line">
            <a:extLst>
              <a:ext uri="{FF2B5EF4-FFF2-40B4-BE49-F238E27FC236}">
                <a16:creationId xmlns:a16="http://schemas.microsoft.com/office/drawing/2014/main" id="{288B8440-78D1-7810-69D5-9BE6C8657811}"/>
              </a:ext>
            </a:extLst>
          </p:cNvPr>
          <p:cNvSpPr/>
          <p:nvPr userDrawn="1"/>
        </p:nvSpPr>
        <p:spPr>
          <a:xfrm flipH="1" flipV="1">
            <a:off x="12228513" y="2200614"/>
            <a:ext cx="7464" cy="10348584"/>
          </a:xfrm>
          <a:prstGeom prst="line">
            <a:avLst/>
          </a:prstGeom>
          <a:ln w="38100">
            <a:solidFill>
              <a:schemeClr val="tx1"/>
            </a:solidFill>
            <a:miter lim="400000"/>
          </a:ln>
        </p:spPr>
        <p:txBody>
          <a:bodyPr lIns="50800" tIns="50800" rIns="50800" bIns="50800" anchor="ctr"/>
          <a:lstStyle/>
          <a:p>
            <a:endParaRPr b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2157343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s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hor and Date">
            <a:extLst>
              <a:ext uri="{FF2B5EF4-FFF2-40B4-BE49-F238E27FC236}">
                <a16:creationId xmlns:a16="http://schemas.microsoft.com/office/drawing/2014/main" id="{AC8BBA0A-F6BC-0197-C9DE-28A6C0188A25}"/>
              </a:ext>
            </a:extLst>
          </p:cNvPr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390650" y="1169989"/>
            <a:ext cx="10837863" cy="64203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2200" b="0" spc="220" baseline="0">
                <a:solidFill>
                  <a:schemeClr val="tx1"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lv-LV"/>
              <a:t>SADAĻAS NOSAUKUMS</a:t>
            </a:r>
          </a:p>
        </p:txBody>
      </p:sp>
      <p:sp>
        <p:nvSpPr>
          <p:cNvPr id="7" name="Body Level One…">
            <a:extLst>
              <a:ext uri="{FF2B5EF4-FFF2-40B4-BE49-F238E27FC236}">
                <a16:creationId xmlns:a16="http://schemas.microsoft.com/office/drawing/2014/main" id="{7C646643-08E0-CE6C-BBAD-B55308D625DD}"/>
              </a:ext>
            </a:extLst>
          </p:cNvPr>
          <p:cNvSpPr txBox="1">
            <a:spLocks noGrp="1"/>
          </p:cNvSpPr>
          <p:nvPr>
            <p:ph type="body" sz="quarter" idx="24" hasCustomPrompt="1"/>
          </p:nvPr>
        </p:nvSpPr>
        <p:spPr>
          <a:xfrm>
            <a:off x="1390650" y="2200613"/>
            <a:ext cx="6641682" cy="8123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825500">
              <a:lnSpc>
                <a:spcPct val="90000"/>
              </a:lnSpc>
              <a:spcBef>
                <a:spcPts val="0"/>
              </a:spcBef>
              <a:buSzTx/>
              <a:buNone/>
              <a:defRPr sz="5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rPr lang="lv-LV"/>
              <a:t>Vieta argumentam</a:t>
            </a:r>
          </a:p>
          <a:p>
            <a:r>
              <a:rPr lang="lv-LV"/>
              <a:t>par konkrēto tēmu</a:t>
            </a:r>
          </a:p>
          <a:p>
            <a:endParaRPr lang="lv-LV"/>
          </a:p>
        </p:txBody>
      </p:sp>
      <p:sp>
        <p:nvSpPr>
          <p:cNvPr id="10" name="Body Level One…">
            <a:extLst>
              <a:ext uri="{FF2B5EF4-FFF2-40B4-BE49-F238E27FC236}">
                <a16:creationId xmlns:a16="http://schemas.microsoft.com/office/drawing/2014/main" id="{12D9155C-94EF-C678-DCC7-C1C406B5DFB2}"/>
              </a:ext>
            </a:extLst>
          </p:cNvPr>
          <p:cNvSpPr txBox="1">
            <a:spLocks noGrp="1"/>
          </p:cNvSpPr>
          <p:nvPr>
            <p:ph type="body" sz="quarter" idx="25" hasCustomPrompt="1"/>
          </p:nvPr>
        </p:nvSpPr>
        <p:spPr>
          <a:xfrm>
            <a:off x="8891830" y="2200613"/>
            <a:ext cx="6614460" cy="8123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825500">
              <a:lnSpc>
                <a:spcPct val="90000"/>
              </a:lnSpc>
              <a:spcBef>
                <a:spcPts val="0"/>
              </a:spcBef>
              <a:buSzTx/>
              <a:buNone/>
              <a:defRPr sz="5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rPr lang="lv-LV"/>
              <a:t>Vieta argumentam</a:t>
            </a:r>
          </a:p>
          <a:p>
            <a:r>
              <a:rPr lang="lv-LV"/>
              <a:t>par konkrēto tēmu</a:t>
            </a:r>
          </a:p>
          <a:p>
            <a:endParaRPr lang="lv-LV"/>
          </a:p>
        </p:txBody>
      </p:sp>
      <p:sp>
        <p:nvSpPr>
          <p:cNvPr id="12" name="Body Level One…">
            <a:extLst>
              <a:ext uri="{FF2B5EF4-FFF2-40B4-BE49-F238E27FC236}">
                <a16:creationId xmlns:a16="http://schemas.microsoft.com/office/drawing/2014/main" id="{C150F9D5-8D2C-8D45-CC1E-0B64CC64A3C1}"/>
              </a:ext>
            </a:extLst>
          </p:cNvPr>
          <p:cNvSpPr txBox="1">
            <a:spLocks noGrp="1"/>
          </p:cNvSpPr>
          <p:nvPr>
            <p:ph type="body" sz="quarter" idx="26" hasCustomPrompt="1"/>
          </p:nvPr>
        </p:nvSpPr>
        <p:spPr>
          <a:xfrm>
            <a:off x="16364770" y="2200613"/>
            <a:ext cx="6628579" cy="8123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825500">
              <a:lnSpc>
                <a:spcPct val="90000"/>
              </a:lnSpc>
              <a:spcBef>
                <a:spcPts val="0"/>
              </a:spcBef>
              <a:buSzTx/>
              <a:buNone/>
              <a:defRPr sz="5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rPr lang="lv-LV"/>
              <a:t>Vieta argumentam</a:t>
            </a:r>
          </a:p>
          <a:p>
            <a:r>
              <a:rPr lang="lv-LV"/>
              <a:t>par konkrēto tēmu</a:t>
            </a:r>
          </a:p>
          <a:p>
            <a:endParaRPr lang="lv-LV"/>
          </a:p>
        </p:txBody>
      </p:sp>
      <p:sp>
        <p:nvSpPr>
          <p:cNvPr id="16" name="Body Level One…">
            <a:extLst>
              <a:ext uri="{FF2B5EF4-FFF2-40B4-BE49-F238E27FC236}">
                <a16:creationId xmlns:a16="http://schemas.microsoft.com/office/drawing/2014/main" id="{A1C661F5-0159-884F-3230-C7CAB85616A5}"/>
              </a:ext>
            </a:extLst>
          </p:cNvPr>
          <p:cNvSpPr txBox="1">
            <a:spLocks noGrp="1"/>
          </p:cNvSpPr>
          <p:nvPr>
            <p:ph type="body" sz="quarter" idx="23" hasCustomPrompt="1"/>
          </p:nvPr>
        </p:nvSpPr>
        <p:spPr>
          <a:xfrm>
            <a:off x="1408906" y="10808641"/>
            <a:ext cx="6641682" cy="17373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825500">
              <a:lnSpc>
                <a:spcPct val="120000"/>
              </a:lnSpc>
              <a:spcBef>
                <a:spcPts val="0"/>
              </a:spcBef>
              <a:buSzTx/>
              <a:buNone/>
              <a:defRPr sz="22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rPr lang="lv-LV"/>
              <a:t>Teksts</a:t>
            </a:r>
          </a:p>
        </p:txBody>
      </p:sp>
      <p:sp>
        <p:nvSpPr>
          <p:cNvPr id="17" name="Body Level One…">
            <a:extLst>
              <a:ext uri="{FF2B5EF4-FFF2-40B4-BE49-F238E27FC236}">
                <a16:creationId xmlns:a16="http://schemas.microsoft.com/office/drawing/2014/main" id="{EB7D3122-B27D-C95F-22E3-8566D90CAF2A}"/>
              </a:ext>
            </a:extLst>
          </p:cNvPr>
          <p:cNvSpPr txBox="1">
            <a:spLocks noGrp="1"/>
          </p:cNvSpPr>
          <p:nvPr>
            <p:ph type="body" sz="quarter" idx="27" hasCustomPrompt="1"/>
          </p:nvPr>
        </p:nvSpPr>
        <p:spPr>
          <a:xfrm>
            <a:off x="8891830" y="10808641"/>
            <a:ext cx="6614460" cy="17373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825500">
              <a:lnSpc>
                <a:spcPct val="120000"/>
              </a:lnSpc>
              <a:spcBef>
                <a:spcPts val="0"/>
              </a:spcBef>
              <a:buSzTx/>
              <a:buNone/>
              <a:defRPr sz="22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rPr lang="lv-LV"/>
              <a:t>Teksts</a:t>
            </a:r>
          </a:p>
        </p:txBody>
      </p:sp>
      <p:sp>
        <p:nvSpPr>
          <p:cNvPr id="18" name="Body Level One…">
            <a:extLst>
              <a:ext uri="{FF2B5EF4-FFF2-40B4-BE49-F238E27FC236}">
                <a16:creationId xmlns:a16="http://schemas.microsoft.com/office/drawing/2014/main" id="{5D510511-7390-6F61-07A8-6A2590B4BF75}"/>
              </a:ext>
            </a:extLst>
          </p:cNvPr>
          <p:cNvSpPr txBox="1">
            <a:spLocks noGrp="1"/>
          </p:cNvSpPr>
          <p:nvPr>
            <p:ph type="body" sz="quarter" idx="28" hasCustomPrompt="1"/>
          </p:nvPr>
        </p:nvSpPr>
        <p:spPr>
          <a:xfrm>
            <a:off x="16364771" y="10808641"/>
            <a:ext cx="6628578" cy="17373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825500">
              <a:lnSpc>
                <a:spcPct val="120000"/>
              </a:lnSpc>
              <a:spcBef>
                <a:spcPts val="0"/>
              </a:spcBef>
              <a:buSzTx/>
              <a:buNone/>
              <a:defRPr sz="22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rPr lang="lv-LV"/>
              <a:t>Teksts</a:t>
            </a:r>
          </a:p>
        </p:txBody>
      </p:sp>
      <p:sp>
        <p:nvSpPr>
          <p:cNvPr id="2" name="Line">
            <a:extLst>
              <a:ext uri="{FF2B5EF4-FFF2-40B4-BE49-F238E27FC236}">
                <a16:creationId xmlns:a16="http://schemas.microsoft.com/office/drawing/2014/main" id="{3F59423A-3C29-1D98-C47A-549196A4DCCF}"/>
              </a:ext>
            </a:extLst>
          </p:cNvPr>
          <p:cNvSpPr/>
          <p:nvPr userDrawn="1"/>
        </p:nvSpPr>
        <p:spPr>
          <a:xfrm flipH="1" flipV="1">
            <a:off x="8462819" y="2401566"/>
            <a:ext cx="7464" cy="10147634"/>
          </a:xfrm>
          <a:prstGeom prst="line">
            <a:avLst/>
          </a:prstGeom>
          <a:ln w="38100">
            <a:solidFill>
              <a:schemeClr val="tx1"/>
            </a:solidFill>
            <a:miter lim="400000"/>
          </a:ln>
        </p:spPr>
        <p:txBody>
          <a:bodyPr lIns="50800" tIns="50800" rIns="50800" bIns="50800" anchor="ctr"/>
          <a:lstStyle/>
          <a:p>
            <a:endParaRPr lang="lv-LV" b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Line">
            <a:extLst>
              <a:ext uri="{FF2B5EF4-FFF2-40B4-BE49-F238E27FC236}">
                <a16:creationId xmlns:a16="http://schemas.microsoft.com/office/drawing/2014/main" id="{6C36E2C2-9337-0A4D-8FCC-62239E6EC108}"/>
              </a:ext>
            </a:extLst>
          </p:cNvPr>
          <p:cNvSpPr/>
          <p:nvPr/>
        </p:nvSpPr>
        <p:spPr>
          <a:xfrm flipH="1" flipV="1">
            <a:off x="15917856" y="2401566"/>
            <a:ext cx="7464" cy="10147634"/>
          </a:xfrm>
          <a:prstGeom prst="line">
            <a:avLst/>
          </a:prstGeom>
          <a:ln w="38100">
            <a:solidFill>
              <a:schemeClr val="tx1"/>
            </a:solidFill>
            <a:miter lim="400000"/>
          </a:ln>
        </p:spPr>
        <p:txBody>
          <a:bodyPr lIns="50800" tIns="50800" rIns="50800" bIns="50800" anchor="ctr"/>
          <a:lstStyle/>
          <a:p>
            <a:endParaRPr lang="lv-LV" b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3893889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s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hor and Date">
            <a:extLst>
              <a:ext uri="{FF2B5EF4-FFF2-40B4-BE49-F238E27FC236}">
                <a16:creationId xmlns:a16="http://schemas.microsoft.com/office/drawing/2014/main" id="{AC8BBA0A-F6BC-0197-C9DE-28A6C0188A25}"/>
              </a:ext>
            </a:extLst>
          </p:cNvPr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390650" y="1169989"/>
            <a:ext cx="10837863" cy="64203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2200" b="0" spc="220" baseline="0">
                <a:solidFill>
                  <a:schemeClr val="tx1"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SADAĻAS NOSAUKUMS</a:t>
            </a:r>
          </a:p>
        </p:txBody>
      </p:sp>
      <p:sp>
        <p:nvSpPr>
          <p:cNvPr id="2" name="Line">
            <a:extLst>
              <a:ext uri="{FF2B5EF4-FFF2-40B4-BE49-F238E27FC236}">
                <a16:creationId xmlns:a16="http://schemas.microsoft.com/office/drawing/2014/main" id="{3F59423A-3C29-1D98-C47A-549196A4DCCF}"/>
              </a:ext>
            </a:extLst>
          </p:cNvPr>
          <p:cNvSpPr/>
          <p:nvPr/>
        </p:nvSpPr>
        <p:spPr>
          <a:xfrm flipV="1">
            <a:off x="6566499" y="2200613"/>
            <a:ext cx="25707" cy="10345398"/>
          </a:xfrm>
          <a:prstGeom prst="line">
            <a:avLst/>
          </a:prstGeom>
          <a:ln w="38100">
            <a:solidFill>
              <a:schemeClr val="tx1"/>
            </a:solidFill>
            <a:miter lim="400000"/>
          </a:ln>
        </p:spPr>
        <p:txBody>
          <a:bodyPr lIns="50800" tIns="50800" rIns="50800" bIns="50800" anchor="ctr"/>
          <a:lstStyle/>
          <a:p>
            <a:endParaRPr b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Line">
            <a:extLst>
              <a:ext uri="{FF2B5EF4-FFF2-40B4-BE49-F238E27FC236}">
                <a16:creationId xmlns:a16="http://schemas.microsoft.com/office/drawing/2014/main" id="{BEB73B6C-D106-1699-59C0-62782C5E15B2}"/>
              </a:ext>
            </a:extLst>
          </p:cNvPr>
          <p:cNvSpPr/>
          <p:nvPr/>
        </p:nvSpPr>
        <p:spPr>
          <a:xfrm flipH="1" flipV="1">
            <a:off x="17727036" y="2200611"/>
            <a:ext cx="64672" cy="10345400"/>
          </a:xfrm>
          <a:prstGeom prst="line">
            <a:avLst/>
          </a:prstGeom>
          <a:ln w="38100">
            <a:solidFill>
              <a:schemeClr val="tx1"/>
            </a:solidFill>
            <a:miter lim="400000"/>
          </a:ln>
        </p:spPr>
        <p:txBody>
          <a:bodyPr lIns="50800" tIns="50800" rIns="50800" bIns="50800" anchor="ctr"/>
          <a:lstStyle/>
          <a:p>
            <a:endParaRPr b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Line">
            <a:extLst>
              <a:ext uri="{FF2B5EF4-FFF2-40B4-BE49-F238E27FC236}">
                <a16:creationId xmlns:a16="http://schemas.microsoft.com/office/drawing/2014/main" id="{A1AEDB0F-A054-85EA-A13D-E7A4C8B0A7C3}"/>
              </a:ext>
            </a:extLst>
          </p:cNvPr>
          <p:cNvSpPr/>
          <p:nvPr userDrawn="1"/>
        </p:nvSpPr>
        <p:spPr>
          <a:xfrm flipH="1" flipV="1">
            <a:off x="12153391" y="2200611"/>
            <a:ext cx="25713" cy="10345399"/>
          </a:xfrm>
          <a:prstGeom prst="line">
            <a:avLst/>
          </a:prstGeom>
          <a:ln w="38100">
            <a:solidFill>
              <a:schemeClr val="tx1"/>
            </a:solidFill>
            <a:miter lim="400000"/>
          </a:ln>
        </p:spPr>
        <p:txBody>
          <a:bodyPr lIns="50800" tIns="50800" rIns="50800" bIns="50800" anchor="ctr"/>
          <a:lstStyle/>
          <a:p>
            <a:endParaRPr b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Body Level One…">
            <a:extLst>
              <a:ext uri="{FF2B5EF4-FFF2-40B4-BE49-F238E27FC236}">
                <a16:creationId xmlns:a16="http://schemas.microsoft.com/office/drawing/2014/main" id="{1F23DC89-0156-C04C-5264-AF0A617A4722}"/>
              </a:ext>
            </a:extLst>
          </p:cNvPr>
          <p:cNvSpPr txBox="1">
            <a:spLocks noGrp="1"/>
          </p:cNvSpPr>
          <p:nvPr>
            <p:ph type="body" sz="quarter" idx="23" hasCustomPrompt="1"/>
          </p:nvPr>
        </p:nvSpPr>
        <p:spPr>
          <a:xfrm>
            <a:off x="1408906" y="10808641"/>
            <a:ext cx="4739088" cy="17373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825500">
              <a:lnSpc>
                <a:spcPct val="120000"/>
              </a:lnSpc>
              <a:spcBef>
                <a:spcPts val="0"/>
              </a:spcBef>
              <a:buSzTx/>
              <a:buNone/>
              <a:defRPr sz="22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rPr lang="lv-LV"/>
              <a:t>Teksts</a:t>
            </a:r>
          </a:p>
        </p:txBody>
      </p:sp>
      <p:sp>
        <p:nvSpPr>
          <p:cNvPr id="18" name="Body Level One…">
            <a:extLst>
              <a:ext uri="{FF2B5EF4-FFF2-40B4-BE49-F238E27FC236}">
                <a16:creationId xmlns:a16="http://schemas.microsoft.com/office/drawing/2014/main" id="{C875845E-8CCC-B0EF-314A-F212B5472A60}"/>
              </a:ext>
            </a:extLst>
          </p:cNvPr>
          <p:cNvSpPr txBox="1">
            <a:spLocks noGrp="1"/>
          </p:cNvSpPr>
          <p:nvPr>
            <p:ph type="body" sz="quarter" idx="35" hasCustomPrompt="1"/>
          </p:nvPr>
        </p:nvSpPr>
        <p:spPr>
          <a:xfrm>
            <a:off x="7058853" y="10808641"/>
            <a:ext cx="4739088" cy="17373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825500">
              <a:lnSpc>
                <a:spcPct val="120000"/>
              </a:lnSpc>
              <a:spcBef>
                <a:spcPts val="0"/>
              </a:spcBef>
              <a:buSzTx/>
              <a:buNone/>
              <a:defRPr sz="22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rPr lang="lv-LV"/>
              <a:t>Teksts</a:t>
            </a:r>
          </a:p>
        </p:txBody>
      </p:sp>
      <p:sp>
        <p:nvSpPr>
          <p:cNvPr id="24" name="Body Level One…">
            <a:extLst>
              <a:ext uri="{FF2B5EF4-FFF2-40B4-BE49-F238E27FC236}">
                <a16:creationId xmlns:a16="http://schemas.microsoft.com/office/drawing/2014/main" id="{442F594D-D58D-CAB1-888A-C2B4A656F1BD}"/>
              </a:ext>
            </a:extLst>
          </p:cNvPr>
          <p:cNvSpPr txBox="1">
            <a:spLocks noGrp="1"/>
          </p:cNvSpPr>
          <p:nvPr>
            <p:ph type="body" sz="quarter" idx="38" hasCustomPrompt="1"/>
          </p:nvPr>
        </p:nvSpPr>
        <p:spPr>
          <a:xfrm>
            <a:off x="12601782" y="10808639"/>
            <a:ext cx="4739088" cy="17373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825500">
              <a:lnSpc>
                <a:spcPct val="120000"/>
              </a:lnSpc>
              <a:spcBef>
                <a:spcPts val="0"/>
              </a:spcBef>
              <a:buSzTx/>
              <a:buNone/>
              <a:defRPr sz="22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rPr lang="lv-LV"/>
              <a:t>Teksts</a:t>
            </a:r>
          </a:p>
        </p:txBody>
      </p:sp>
      <p:sp>
        <p:nvSpPr>
          <p:cNvPr id="31" name="Body Level One…">
            <a:extLst>
              <a:ext uri="{FF2B5EF4-FFF2-40B4-BE49-F238E27FC236}">
                <a16:creationId xmlns:a16="http://schemas.microsoft.com/office/drawing/2014/main" id="{067B8464-230E-15D2-ADCF-688BD677F7CF}"/>
              </a:ext>
            </a:extLst>
          </p:cNvPr>
          <p:cNvSpPr txBox="1">
            <a:spLocks noGrp="1"/>
          </p:cNvSpPr>
          <p:nvPr>
            <p:ph type="body" sz="quarter" idx="41" hasCustomPrompt="1"/>
          </p:nvPr>
        </p:nvSpPr>
        <p:spPr>
          <a:xfrm>
            <a:off x="18236006" y="10808639"/>
            <a:ext cx="4739088" cy="17373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825500">
              <a:lnSpc>
                <a:spcPct val="120000"/>
              </a:lnSpc>
              <a:spcBef>
                <a:spcPts val="0"/>
              </a:spcBef>
              <a:buSzTx/>
              <a:buNone/>
              <a:defRPr sz="22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rPr lang="lv-LV"/>
              <a:t>Teksts</a:t>
            </a:r>
          </a:p>
        </p:txBody>
      </p:sp>
      <p:sp>
        <p:nvSpPr>
          <p:cNvPr id="3" name="Body Level One…">
            <a:extLst>
              <a:ext uri="{FF2B5EF4-FFF2-40B4-BE49-F238E27FC236}">
                <a16:creationId xmlns:a16="http://schemas.microsoft.com/office/drawing/2014/main" id="{2F6AA24D-51C3-2BEB-81C8-CEC62B8C02D3}"/>
              </a:ext>
            </a:extLst>
          </p:cNvPr>
          <p:cNvSpPr txBox="1">
            <a:spLocks noGrp="1"/>
          </p:cNvSpPr>
          <p:nvPr>
            <p:ph type="body" sz="quarter" idx="32" hasCustomPrompt="1"/>
          </p:nvPr>
        </p:nvSpPr>
        <p:spPr>
          <a:xfrm>
            <a:off x="1390650" y="2200613"/>
            <a:ext cx="4739088" cy="83403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825500">
              <a:lnSpc>
                <a:spcPct val="90000"/>
              </a:lnSpc>
              <a:spcBef>
                <a:spcPts val="0"/>
              </a:spcBef>
              <a:buSzTx/>
              <a:buNone/>
              <a:defRPr sz="5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rPr lang="en-GB"/>
              <a:t>Vieta </a:t>
            </a:r>
            <a:r>
              <a:rPr lang="en-GB" err="1"/>
              <a:t>argumentam</a:t>
            </a:r>
            <a:endParaRPr lang="en-GB"/>
          </a:p>
          <a:p>
            <a:r>
              <a:rPr lang="en-GB"/>
              <a:t>par </a:t>
            </a:r>
            <a:r>
              <a:rPr lang="en-GB" err="1"/>
              <a:t>konkrēto</a:t>
            </a:r>
            <a:r>
              <a:rPr lang="en-GB"/>
              <a:t> </a:t>
            </a:r>
            <a:r>
              <a:rPr lang="en-GB" err="1"/>
              <a:t>tēmu</a:t>
            </a:r>
            <a:endParaRPr lang="en-GB"/>
          </a:p>
          <a:p>
            <a:endParaRPr lang="en-GB"/>
          </a:p>
        </p:txBody>
      </p:sp>
      <p:sp>
        <p:nvSpPr>
          <p:cNvPr id="4" name="Body Level One…">
            <a:extLst>
              <a:ext uri="{FF2B5EF4-FFF2-40B4-BE49-F238E27FC236}">
                <a16:creationId xmlns:a16="http://schemas.microsoft.com/office/drawing/2014/main" id="{EB6812DF-9A91-78A2-BAF0-5CB3B222B3CC}"/>
              </a:ext>
            </a:extLst>
          </p:cNvPr>
          <p:cNvSpPr txBox="1">
            <a:spLocks noGrp="1"/>
          </p:cNvSpPr>
          <p:nvPr>
            <p:ph type="body" sz="quarter" idx="34" hasCustomPrompt="1"/>
          </p:nvPr>
        </p:nvSpPr>
        <p:spPr>
          <a:xfrm>
            <a:off x="7040597" y="2200613"/>
            <a:ext cx="4739088" cy="83403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825500">
              <a:lnSpc>
                <a:spcPct val="90000"/>
              </a:lnSpc>
              <a:spcBef>
                <a:spcPts val="0"/>
              </a:spcBef>
              <a:buSzTx/>
              <a:buNone/>
              <a:defRPr sz="5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rPr lang="en-GB"/>
              <a:t>Vieta </a:t>
            </a:r>
            <a:r>
              <a:rPr lang="en-GB" err="1"/>
              <a:t>argumentam</a:t>
            </a:r>
            <a:endParaRPr lang="en-GB"/>
          </a:p>
          <a:p>
            <a:r>
              <a:rPr lang="en-GB"/>
              <a:t>par </a:t>
            </a:r>
            <a:r>
              <a:rPr lang="en-GB" err="1"/>
              <a:t>konkrēto</a:t>
            </a:r>
            <a:r>
              <a:rPr lang="en-GB"/>
              <a:t> </a:t>
            </a:r>
            <a:r>
              <a:rPr lang="en-GB" err="1"/>
              <a:t>tēmu</a:t>
            </a:r>
            <a:endParaRPr lang="en-GB"/>
          </a:p>
          <a:p>
            <a:endParaRPr lang="en-GB"/>
          </a:p>
        </p:txBody>
      </p:sp>
      <p:sp>
        <p:nvSpPr>
          <p:cNvPr id="7" name="Body Level One…">
            <a:extLst>
              <a:ext uri="{FF2B5EF4-FFF2-40B4-BE49-F238E27FC236}">
                <a16:creationId xmlns:a16="http://schemas.microsoft.com/office/drawing/2014/main" id="{975DB3AB-42AA-4B3F-F29C-9A3121BA1100}"/>
              </a:ext>
            </a:extLst>
          </p:cNvPr>
          <p:cNvSpPr txBox="1">
            <a:spLocks noGrp="1"/>
          </p:cNvSpPr>
          <p:nvPr>
            <p:ph type="body" sz="quarter" idx="37" hasCustomPrompt="1"/>
          </p:nvPr>
        </p:nvSpPr>
        <p:spPr>
          <a:xfrm>
            <a:off x="12583526" y="2200611"/>
            <a:ext cx="4739088" cy="83403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825500">
              <a:lnSpc>
                <a:spcPct val="90000"/>
              </a:lnSpc>
              <a:spcBef>
                <a:spcPts val="0"/>
              </a:spcBef>
              <a:buSzTx/>
              <a:buNone/>
              <a:defRPr sz="5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rPr lang="en-GB"/>
              <a:t>Vieta </a:t>
            </a:r>
            <a:r>
              <a:rPr lang="en-GB" err="1"/>
              <a:t>argumentam</a:t>
            </a:r>
            <a:endParaRPr lang="en-GB"/>
          </a:p>
          <a:p>
            <a:r>
              <a:rPr lang="en-GB"/>
              <a:t>par </a:t>
            </a:r>
            <a:r>
              <a:rPr lang="en-GB" err="1"/>
              <a:t>konkrēto</a:t>
            </a:r>
            <a:r>
              <a:rPr lang="en-GB"/>
              <a:t> </a:t>
            </a:r>
            <a:r>
              <a:rPr lang="en-GB" err="1"/>
              <a:t>tēmu</a:t>
            </a:r>
            <a:endParaRPr lang="en-GB"/>
          </a:p>
          <a:p>
            <a:endParaRPr lang="en-GB"/>
          </a:p>
        </p:txBody>
      </p:sp>
      <p:sp>
        <p:nvSpPr>
          <p:cNvPr id="10" name="Body Level One…">
            <a:extLst>
              <a:ext uri="{FF2B5EF4-FFF2-40B4-BE49-F238E27FC236}">
                <a16:creationId xmlns:a16="http://schemas.microsoft.com/office/drawing/2014/main" id="{35AE29C3-3FB3-FECF-91F7-48FCC1BE8A53}"/>
              </a:ext>
            </a:extLst>
          </p:cNvPr>
          <p:cNvSpPr txBox="1">
            <a:spLocks noGrp="1"/>
          </p:cNvSpPr>
          <p:nvPr>
            <p:ph type="body" sz="quarter" idx="40" hasCustomPrompt="1"/>
          </p:nvPr>
        </p:nvSpPr>
        <p:spPr>
          <a:xfrm>
            <a:off x="18217750" y="2200611"/>
            <a:ext cx="4739088" cy="83403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825500">
              <a:lnSpc>
                <a:spcPct val="90000"/>
              </a:lnSpc>
              <a:spcBef>
                <a:spcPts val="0"/>
              </a:spcBef>
              <a:buSzTx/>
              <a:buNone/>
              <a:defRPr sz="5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rPr lang="en-GB"/>
              <a:t>Vieta </a:t>
            </a:r>
            <a:r>
              <a:rPr lang="en-GB" err="1"/>
              <a:t>argumentam</a:t>
            </a:r>
            <a:endParaRPr lang="en-GB"/>
          </a:p>
          <a:p>
            <a:r>
              <a:rPr lang="en-GB"/>
              <a:t>par </a:t>
            </a:r>
            <a:r>
              <a:rPr lang="en-GB" err="1"/>
              <a:t>konkrēto</a:t>
            </a:r>
            <a:r>
              <a:rPr lang="en-GB"/>
              <a:t> </a:t>
            </a:r>
            <a:r>
              <a:rPr lang="en-GB" err="1"/>
              <a:t>tēmu</a:t>
            </a:r>
            <a:endParaRPr lang="en-GB"/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9396579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s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hor and Date">
            <a:extLst>
              <a:ext uri="{FF2B5EF4-FFF2-40B4-BE49-F238E27FC236}">
                <a16:creationId xmlns:a16="http://schemas.microsoft.com/office/drawing/2014/main" id="{AC8BBA0A-F6BC-0197-C9DE-28A6C0188A25}"/>
              </a:ext>
            </a:extLst>
          </p:cNvPr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390650" y="1169989"/>
            <a:ext cx="10837863" cy="64203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2200" b="0" spc="220" baseline="0">
                <a:solidFill>
                  <a:schemeClr val="tx1"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SADAĻAS NOSAUKUMS</a:t>
            </a:r>
          </a:p>
        </p:txBody>
      </p:sp>
      <p:sp>
        <p:nvSpPr>
          <p:cNvPr id="18" name="Body Level One…">
            <a:extLst>
              <a:ext uri="{FF2B5EF4-FFF2-40B4-BE49-F238E27FC236}">
                <a16:creationId xmlns:a16="http://schemas.microsoft.com/office/drawing/2014/main" id="{0B073572-29D7-BEB3-0BEB-610975D696C3}"/>
              </a:ext>
            </a:extLst>
          </p:cNvPr>
          <p:cNvSpPr txBox="1">
            <a:spLocks noGrp="1"/>
          </p:cNvSpPr>
          <p:nvPr>
            <p:ph type="body" sz="quarter" idx="24" hasCustomPrompt="1"/>
          </p:nvPr>
        </p:nvSpPr>
        <p:spPr>
          <a:xfrm>
            <a:off x="1448638" y="4292078"/>
            <a:ext cx="10411274" cy="19812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825500">
              <a:lnSpc>
                <a:spcPct val="90000"/>
              </a:lnSpc>
              <a:spcBef>
                <a:spcPts val="0"/>
              </a:spcBef>
              <a:buSzTx/>
              <a:buNone/>
              <a:defRPr sz="5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rPr lang="en-GB"/>
              <a:t>Vieta </a:t>
            </a:r>
            <a:r>
              <a:rPr lang="en-GB" err="1"/>
              <a:t>faktam</a:t>
            </a:r>
            <a:r>
              <a:rPr lang="en-GB"/>
              <a:t> </a:t>
            </a:r>
            <a:r>
              <a:rPr lang="en-GB" err="1"/>
              <a:t>vai</a:t>
            </a:r>
            <a:r>
              <a:rPr lang="en-GB"/>
              <a:t> </a:t>
            </a:r>
            <a:r>
              <a:rPr lang="en-GB" err="1"/>
              <a:t>teikumam</a:t>
            </a:r>
            <a:endParaRPr lang="en-GB"/>
          </a:p>
          <a:p>
            <a:endParaRPr lang="en-GB"/>
          </a:p>
        </p:txBody>
      </p:sp>
      <p:sp>
        <p:nvSpPr>
          <p:cNvPr id="19" name="Body Level One…">
            <a:extLst>
              <a:ext uri="{FF2B5EF4-FFF2-40B4-BE49-F238E27FC236}">
                <a16:creationId xmlns:a16="http://schemas.microsoft.com/office/drawing/2014/main" id="{91FDA3B8-3BBA-9FB4-7E2B-4CF1C9CB7C83}"/>
              </a:ext>
            </a:extLst>
          </p:cNvPr>
          <p:cNvSpPr txBox="1">
            <a:spLocks noGrp="1"/>
          </p:cNvSpPr>
          <p:nvPr>
            <p:ph type="body" sz="quarter" idx="29" hasCustomPrompt="1"/>
          </p:nvPr>
        </p:nvSpPr>
        <p:spPr>
          <a:xfrm>
            <a:off x="1448638" y="2804240"/>
            <a:ext cx="10411274" cy="14878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825500">
              <a:lnSpc>
                <a:spcPct val="90000"/>
              </a:lnSpc>
              <a:spcBef>
                <a:spcPts val="0"/>
              </a:spcBef>
              <a:buSzTx/>
              <a:buNone/>
              <a:defRPr sz="86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rPr lang="en-GB"/>
              <a:t>20</a:t>
            </a:r>
          </a:p>
        </p:txBody>
      </p:sp>
      <p:sp>
        <p:nvSpPr>
          <p:cNvPr id="22" name="Body Level One…">
            <a:extLst>
              <a:ext uri="{FF2B5EF4-FFF2-40B4-BE49-F238E27FC236}">
                <a16:creationId xmlns:a16="http://schemas.microsoft.com/office/drawing/2014/main" id="{450FACB9-85FB-52CE-F5A7-1148E8D1390C}"/>
              </a:ext>
            </a:extLst>
          </p:cNvPr>
          <p:cNvSpPr txBox="1">
            <a:spLocks noGrp="1"/>
          </p:cNvSpPr>
          <p:nvPr>
            <p:ph type="body" sz="quarter" idx="30" hasCustomPrompt="1"/>
          </p:nvPr>
        </p:nvSpPr>
        <p:spPr>
          <a:xfrm>
            <a:off x="12556285" y="4330963"/>
            <a:ext cx="10411274" cy="19812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825500">
              <a:lnSpc>
                <a:spcPct val="90000"/>
              </a:lnSpc>
              <a:spcBef>
                <a:spcPts val="0"/>
              </a:spcBef>
              <a:buSzTx/>
              <a:buNone/>
              <a:defRPr sz="5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rPr lang="en-GB"/>
              <a:t>Vieta </a:t>
            </a:r>
            <a:r>
              <a:rPr lang="en-GB" err="1"/>
              <a:t>faktam</a:t>
            </a:r>
            <a:r>
              <a:rPr lang="en-GB"/>
              <a:t> </a:t>
            </a:r>
            <a:r>
              <a:rPr lang="en-GB" err="1"/>
              <a:t>vai</a:t>
            </a:r>
            <a:r>
              <a:rPr lang="en-GB"/>
              <a:t> </a:t>
            </a:r>
            <a:r>
              <a:rPr lang="en-GB" err="1"/>
              <a:t>teikumam</a:t>
            </a:r>
            <a:endParaRPr lang="en-GB"/>
          </a:p>
          <a:p>
            <a:endParaRPr lang="en-GB"/>
          </a:p>
        </p:txBody>
      </p:sp>
      <p:sp>
        <p:nvSpPr>
          <p:cNvPr id="23" name="Body Level One…">
            <a:extLst>
              <a:ext uri="{FF2B5EF4-FFF2-40B4-BE49-F238E27FC236}">
                <a16:creationId xmlns:a16="http://schemas.microsoft.com/office/drawing/2014/main" id="{59F004B2-62A9-1A98-BEBB-77ED907A6E15}"/>
              </a:ext>
            </a:extLst>
          </p:cNvPr>
          <p:cNvSpPr txBox="1">
            <a:spLocks noGrp="1"/>
          </p:cNvSpPr>
          <p:nvPr>
            <p:ph type="body" sz="quarter" idx="31" hasCustomPrompt="1"/>
          </p:nvPr>
        </p:nvSpPr>
        <p:spPr>
          <a:xfrm>
            <a:off x="12556285" y="2843125"/>
            <a:ext cx="10411274" cy="14878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825500">
              <a:lnSpc>
                <a:spcPct val="90000"/>
              </a:lnSpc>
              <a:spcBef>
                <a:spcPts val="0"/>
              </a:spcBef>
              <a:buSzTx/>
              <a:buNone/>
              <a:defRPr sz="86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rPr lang="en-GB"/>
              <a:t>12 000</a:t>
            </a:r>
          </a:p>
        </p:txBody>
      </p:sp>
      <p:sp>
        <p:nvSpPr>
          <p:cNvPr id="24" name="Body Level One…">
            <a:extLst>
              <a:ext uri="{FF2B5EF4-FFF2-40B4-BE49-F238E27FC236}">
                <a16:creationId xmlns:a16="http://schemas.microsoft.com/office/drawing/2014/main" id="{9D33FDD9-7E79-70F0-CE47-D66E52039F73}"/>
              </a:ext>
            </a:extLst>
          </p:cNvPr>
          <p:cNvSpPr txBox="1">
            <a:spLocks noGrp="1"/>
          </p:cNvSpPr>
          <p:nvPr>
            <p:ph type="body" sz="quarter" idx="32" hasCustomPrompt="1"/>
          </p:nvPr>
        </p:nvSpPr>
        <p:spPr>
          <a:xfrm>
            <a:off x="1448638" y="8991599"/>
            <a:ext cx="10411274" cy="19812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825500">
              <a:lnSpc>
                <a:spcPct val="90000"/>
              </a:lnSpc>
              <a:spcBef>
                <a:spcPts val="0"/>
              </a:spcBef>
              <a:buSzTx/>
              <a:buNone/>
              <a:defRPr sz="5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rPr lang="en-GB"/>
              <a:t>Vieta </a:t>
            </a:r>
            <a:r>
              <a:rPr lang="en-GB" err="1"/>
              <a:t>faktam</a:t>
            </a:r>
            <a:r>
              <a:rPr lang="en-GB"/>
              <a:t> </a:t>
            </a:r>
            <a:r>
              <a:rPr lang="en-GB" err="1"/>
              <a:t>vai</a:t>
            </a:r>
            <a:r>
              <a:rPr lang="en-GB"/>
              <a:t> </a:t>
            </a:r>
            <a:r>
              <a:rPr lang="en-GB" err="1"/>
              <a:t>teikumam</a:t>
            </a:r>
            <a:endParaRPr lang="en-GB"/>
          </a:p>
          <a:p>
            <a:endParaRPr lang="en-GB"/>
          </a:p>
        </p:txBody>
      </p:sp>
      <p:sp>
        <p:nvSpPr>
          <p:cNvPr id="25" name="Body Level One…">
            <a:extLst>
              <a:ext uri="{FF2B5EF4-FFF2-40B4-BE49-F238E27FC236}">
                <a16:creationId xmlns:a16="http://schemas.microsoft.com/office/drawing/2014/main" id="{332E5A78-70D4-AF87-3F6E-8F387EEFEC09}"/>
              </a:ext>
            </a:extLst>
          </p:cNvPr>
          <p:cNvSpPr txBox="1">
            <a:spLocks noGrp="1"/>
          </p:cNvSpPr>
          <p:nvPr>
            <p:ph type="body" sz="quarter" idx="33" hasCustomPrompt="1"/>
          </p:nvPr>
        </p:nvSpPr>
        <p:spPr>
          <a:xfrm>
            <a:off x="1448638" y="7503761"/>
            <a:ext cx="10411274" cy="14878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825500">
              <a:lnSpc>
                <a:spcPct val="90000"/>
              </a:lnSpc>
              <a:spcBef>
                <a:spcPts val="0"/>
              </a:spcBef>
              <a:buSzTx/>
              <a:buNone/>
              <a:defRPr sz="86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rPr lang="en-GB"/>
              <a:t>20</a:t>
            </a:r>
          </a:p>
        </p:txBody>
      </p:sp>
      <p:sp>
        <p:nvSpPr>
          <p:cNvPr id="26" name="Body Level One…">
            <a:extLst>
              <a:ext uri="{FF2B5EF4-FFF2-40B4-BE49-F238E27FC236}">
                <a16:creationId xmlns:a16="http://schemas.microsoft.com/office/drawing/2014/main" id="{AAC6EB38-8094-1301-2FF3-2D12B58F11CE}"/>
              </a:ext>
            </a:extLst>
          </p:cNvPr>
          <p:cNvSpPr txBox="1">
            <a:spLocks noGrp="1"/>
          </p:cNvSpPr>
          <p:nvPr>
            <p:ph type="body" sz="quarter" idx="34" hasCustomPrompt="1"/>
          </p:nvPr>
        </p:nvSpPr>
        <p:spPr>
          <a:xfrm>
            <a:off x="12556285" y="9030484"/>
            <a:ext cx="10411274" cy="19812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825500">
              <a:lnSpc>
                <a:spcPct val="90000"/>
              </a:lnSpc>
              <a:spcBef>
                <a:spcPts val="0"/>
              </a:spcBef>
              <a:buSzTx/>
              <a:buNone/>
              <a:defRPr sz="5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rPr lang="en-GB"/>
              <a:t>Vieta </a:t>
            </a:r>
            <a:r>
              <a:rPr lang="en-GB" err="1"/>
              <a:t>faktam</a:t>
            </a:r>
            <a:r>
              <a:rPr lang="en-GB"/>
              <a:t> </a:t>
            </a:r>
            <a:r>
              <a:rPr lang="en-GB" err="1"/>
              <a:t>vai</a:t>
            </a:r>
            <a:r>
              <a:rPr lang="en-GB"/>
              <a:t> </a:t>
            </a:r>
            <a:r>
              <a:rPr lang="en-GB" err="1"/>
              <a:t>teikumam</a:t>
            </a:r>
            <a:endParaRPr lang="en-GB"/>
          </a:p>
          <a:p>
            <a:endParaRPr lang="en-GB"/>
          </a:p>
        </p:txBody>
      </p:sp>
      <p:sp>
        <p:nvSpPr>
          <p:cNvPr id="27" name="Body Level One…">
            <a:extLst>
              <a:ext uri="{FF2B5EF4-FFF2-40B4-BE49-F238E27FC236}">
                <a16:creationId xmlns:a16="http://schemas.microsoft.com/office/drawing/2014/main" id="{64A0510B-0E0A-ED2A-A9D8-DD629D19769E}"/>
              </a:ext>
            </a:extLst>
          </p:cNvPr>
          <p:cNvSpPr txBox="1">
            <a:spLocks noGrp="1"/>
          </p:cNvSpPr>
          <p:nvPr>
            <p:ph type="body" sz="quarter" idx="35" hasCustomPrompt="1"/>
          </p:nvPr>
        </p:nvSpPr>
        <p:spPr>
          <a:xfrm>
            <a:off x="12556285" y="7542646"/>
            <a:ext cx="10411274" cy="14878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825500">
              <a:lnSpc>
                <a:spcPct val="90000"/>
              </a:lnSpc>
              <a:spcBef>
                <a:spcPts val="0"/>
              </a:spcBef>
              <a:buSzTx/>
              <a:buNone/>
              <a:defRPr sz="86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rPr lang="en-GB"/>
              <a:t>12 000</a:t>
            </a:r>
          </a:p>
        </p:txBody>
      </p:sp>
    </p:spTree>
    <p:extLst>
      <p:ext uri="{BB962C8B-B14F-4D97-AF65-F5344CB8AC3E}">
        <p14:creationId xmlns:p14="http://schemas.microsoft.com/office/powerpoint/2010/main" val="262359054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s un attēls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hor and Date">
            <a:extLst>
              <a:ext uri="{FF2B5EF4-FFF2-40B4-BE49-F238E27FC236}">
                <a16:creationId xmlns:a16="http://schemas.microsoft.com/office/drawing/2014/main" id="{9C8B7C49-7DC8-C79A-6AEF-141593257942}"/>
              </a:ext>
            </a:extLst>
          </p:cNvPr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390650" y="1169989"/>
            <a:ext cx="10837863" cy="64203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2200" b="0" spc="220" baseline="0">
                <a:solidFill>
                  <a:schemeClr val="tx1"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SADAĻAS NOSAUKUMS</a:t>
            </a:r>
          </a:p>
        </p:txBody>
      </p:sp>
      <p:sp>
        <p:nvSpPr>
          <p:cNvPr id="2" name="Body Level One…">
            <a:extLst>
              <a:ext uri="{FF2B5EF4-FFF2-40B4-BE49-F238E27FC236}">
                <a16:creationId xmlns:a16="http://schemas.microsoft.com/office/drawing/2014/main" id="{549EF3D6-33C5-B29C-967F-BFF171BC025C}"/>
              </a:ext>
            </a:extLst>
          </p:cNvPr>
          <p:cNvSpPr txBox="1">
            <a:spLocks noGrp="1"/>
          </p:cNvSpPr>
          <p:nvPr>
            <p:ph type="body" sz="quarter" idx="27" hasCustomPrompt="1"/>
          </p:nvPr>
        </p:nvSpPr>
        <p:spPr>
          <a:xfrm>
            <a:off x="1390648" y="2200613"/>
            <a:ext cx="21576911" cy="25020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825500">
              <a:lnSpc>
                <a:spcPct val="90000"/>
              </a:lnSpc>
              <a:spcBef>
                <a:spcPts val="0"/>
              </a:spcBef>
              <a:buSzTx/>
              <a:buNone/>
              <a:defRPr sz="86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rPr lang="en-US"/>
              <a:t>Vieta </a:t>
            </a:r>
            <a:r>
              <a:rPr lang="en-US" err="1"/>
              <a:t>tēmas</a:t>
            </a:r>
            <a:r>
              <a:rPr lang="en-US"/>
              <a:t> </a:t>
            </a:r>
            <a:r>
              <a:rPr lang="en-US" err="1"/>
              <a:t>virsrakstam</a:t>
            </a:r>
            <a:endParaRPr lang="en-US"/>
          </a:p>
        </p:txBody>
      </p:sp>
      <p:sp>
        <p:nvSpPr>
          <p:cNvPr id="3" name="Body Level One…">
            <a:extLst>
              <a:ext uri="{FF2B5EF4-FFF2-40B4-BE49-F238E27FC236}">
                <a16:creationId xmlns:a16="http://schemas.microsoft.com/office/drawing/2014/main" id="{2B44EA26-C223-1782-CB31-77F012E071A2}"/>
              </a:ext>
            </a:extLst>
          </p:cNvPr>
          <p:cNvSpPr txBox="1">
            <a:spLocks noGrp="1"/>
          </p:cNvSpPr>
          <p:nvPr>
            <p:ph type="body" sz="quarter" idx="28" hasCustomPrompt="1"/>
          </p:nvPr>
        </p:nvSpPr>
        <p:spPr>
          <a:xfrm>
            <a:off x="1390650" y="11161058"/>
            <a:ext cx="10433678" cy="13849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825500">
              <a:lnSpc>
                <a:spcPct val="120000"/>
              </a:lnSpc>
              <a:spcBef>
                <a:spcPts val="0"/>
              </a:spcBef>
              <a:buSzTx/>
              <a:buNone/>
              <a:defRPr sz="22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rPr lang="lv-LV"/>
              <a:t>Teksts</a:t>
            </a:r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AAAD8CB0-33EF-F7A5-56FA-DC49BD31D548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1390650" y="5091215"/>
            <a:ext cx="10433680" cy="5765757"/>
          </a:xfrm>
          <a:prstGeom prst="rect">
            <a:avLst/>
          </a:prstGeom>
          <a:pattFill prst="pct5">
            <a:fgClr>
              <a:srgbClr val="FFFFFF"/>
            </a:fgClr>
            <a:bgClr>
              <a:schemeClr val="bg2">
                <a:lumMod val="95000"/>
              </a:schemeClr>
            </a:bgClr>
          </a:pattFill>
        </p:spPr>
        <p:txBody>
          <a:bodyPr/>
          <a:lstStyle>
            <a:lvl1pPr>
              <a:defRPr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LV"/>
              <a:t> </a:t>
            </a:r>
          </a:p>
        </p:txBody>
      </p:sp>
      <p:sp>
        <p:nvSpPr>
          <p:cNvPr id="5" name="Body Level One…">
            <a:extLst>
              <a:ext uri="{FF2B5EF4-FFF2-40B4-BE49-F238E27FC236}">
                <a16:creationId xmlns:a16="http://schemas.microsoft.com/office/drawing/2014/main" id="{2FB9CADD-87D0-EC17-10A1-F54D80449E1C}"/>
              </a:ext>
            </a:extLst>
          </p:cNvPr>
          <p:cNvSpPr txBox="1">
            <a:spLocks noGrp="1"/>
          </p:cNvSpPr>
          <p:nvPr>
            <p:ph type="body" sz="quarter" idx="36" hasCustomPrompt="1"/>
          </p:nvPr>
        </p:nvSpPr>
        <p:spPr>
          <a:xfrm>
            <a:off x="12739829" y="11161058"/>
            <a:ext cx="10253519" cy="13849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825500">
              <a:lnSpc>
                <a:spcPct val="120000"/>
              </a:lnSpc>
              <a:spcBef>
                <a:spcPts val="0"/>
              </a:spcBef>
              <a:buSzTx/>
              <a:buNone/>
              <a:defRPr sz="22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rPr lang="lv-LV"/>
              <a:t>Teksts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D564EF48-91B9-C699-C180-488CF08BD081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12739829" y="5091215"/>
            <a:ext cx="10253521" cy="5765757"/>
          </a:xfrm>
          <a:prstGeom prst="rect">
            <a:avLst/>
          </a:prstGeom>
          <a:pattFill prst="pct5">
            <a:fgClr>
              <a:srgbClr val="FFFFFF"/>
            </a:fgClr>
            <a:bgClr>
              <a:schemeClr val="bg2">
                <a:lumMod val="95000"/>
              </a:schemeClr>
            </a:bgClr>
          </a:pattFill>
        </p:spPr>
        <p:txBody>
          <a:bodyPr/>
          <a:lstStyle>
            <a:lvl1pPr>
              <a:defRPr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LV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02026124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s un attēls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hor and Date">
            <a:extLst>
              <a:ext uri="{FF2B5EF4-FFF2-40B4-BE49-F238E27FC236}">
                <a16:creationId xmlns:a16="http://schemas.microsoft.com/office/drawing/2014/main" id="{AC8BBA0A-F6BC-0197-C9DE-28A6C0188A25}"/>
              </a:ext>
            </a:extLst>
          </p:cNvPr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390650" y="1169989"/>
            <a:ext cx="10837863" cy="64203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2200" b="0" spc="220" baseline="0">
                <a:solidFill>
                  <a:schemeClr val="tx1"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SADAĻAS NOSAUKUMS</a:t>
            </a:r>
          </a:p>
        </p:txBody>
      </p:sp>
      <p:sp>
        <p:nvSpPr>
          <p:cNvPr id="16" name="Body Level One…">
            <a:extLst>
              <a:ext uri="{FF2B5EF4-FFF2-40B4-BE49-F238E27FC236}">
                <a16:creationId xmlns:a16="http://schemas.microsoft.com/office/drawing/2014/main" id="{A1C661F5-0159-884F-3230-C7CAB85616A5}"/>
              </a:ext>
            </a:extLst>
          </p:cNvPr>
          <p:cNvSpPr txBox="1">
            <a:spLocks noGrp="1"/>
          </p:cNvSpPr>
          <p:nvPr>
            <p:ph type="body" sz="quarter" idx="23" hasCustomPrompt="1"/>
          </p:nvPr>
        </p:nvSpPr>
        <p:spPr>
          <a:xfrm>
            <a:off x="1390649" y="11161058"/>
            <a:ext cx="6543114" cy="13849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825500">
              <a:lnSpc>
                <a:spcPct val="120000"/>
              </a:lnSpc>
              <a:spcBef>
                <a:spcPts val="0"/>
              </a:spcBef>
              <a:buSzTx/>
              <a:buNone/>
              <a:defRPr sz="22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rPr lang="lv-LV"/>
              <a:t>Teksts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5ECA04AF-D5C8-248C-EA14-0121F4B62584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1390649" y="5091215"/>
            <a:ext cx="6543115" cy="5765757"/>
          </a:xfrm>
          <a:prstGeom prst="rect">
            <a:avLst/>
          </a:prstGeom>
          <a:pattFill prst="pct5">
            <a:fgClr>
              <a:srgbClr val="FFFFFF"/>
            </a:fgClr>
            <a:bgClr>
              <a:schemeClr val="bg2">
                <a:lumMod val="95000"/>
              </a:schemeClr>
            </a:bgClr>
          </a:pattFill>
        </p:spPr>
        <p:txBody>
          <a:bodyPr/>
          <a:lstStyle>
            <a:lvl1pPr>
              <a:defRPr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LV"/>
              <a:t> </a:t>
            </a:r>
          </a:p>
        </p:txBody>
      </p:sp>
      <p:sp>
        <p:nvSpPr>
          <p:cNvPr id="22" name="Body Level One…">
            <a:extLst>
              <a:ext uri="{FF2B5EF4-FFF2-40B4-BE49-F238E27FC236}">
                <a16:creationId xmlns:a16="http://schemas.microsoft.com/office/drawing/2014/main" id="{8532F07F-ED43-0006-31AB-333B12E79F0E}"/>
              </a:ext>
            </a:extLst>
          </p:cNvPr>
          <p:cNvSpPr txBox="1">
            <a:spLocks noGrp="1"/>
          </p:cNvSpPr>
          <p:nvPr>
            <p:ph type="body" sz="quarter" idx="36" hasCustomPrompt="1"/>
          </p:nvPr>
        </p:nvSpPr>
        <p:spPr>
          <a:xfrm>
            <a:off x="8920442" y="11161058"/>
            <a:ext cx="6543114" cy="13849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825500">
              <a:lnSpc>
                <a:spcPct val="120000"/>
              </a:lnSpc>
              <a:spcBef>
                <a:spcPts val="0"/>
              </a:spcBef>
              <a:buSzTx/>
              <a:buNone/>
              <a:defRPr sz="22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rPr lang="lv-LV"/>
              <a:t>Teksts</a:t>
            </a:r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695FB60D-30A8-A87A-C960-BBD7CFDF9B5B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8920442" y="5091215"/>
            <a:ext cx="6543115" cy="5765757"/>
          </a:xfrm>
          <a:prstGeom prst="rect">
            <a:avLst/>
          </a:prstGeom>
          <a:pattFill prst="pct5">
            <a:fgClr>
              <a:srgbClr val="FFFFFF"/>
            </a:fgClr>
            <a:bgClr>
              <a:schemeClr val="bg2">
                <a:lumMod val="95000"/>
              </a:schemeClr>
            </a:bgClr>
          </a:pattFill>
        </p:spPr>
        <p:txBody>
          <a:bodyPr/>
          <a:lstStyle>
            <a:lvl1pPr>
              <a:defRPr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LV"/>
              <a:t> </a:t>
            </a:r>
          </a:p>
        </p:txBody>
      </p:sp>
      <p:sp>
        <p:nvSpPr>
          <p:cNvPr id="25" name="Body Level One…">
            <a:extLst>
              <a:ext uri="{FF2B5EF4-FFF2-40B4-BE49-F238E27FC236}">
                <a16:creationId xmlns:a16="http://schemas.microsoft.com/office/drawing/2014/main" id="{F9EBE7B7-39B2-D900-297E-DFAEC4810E26}"/>
              </a:ext>
            </a:extLst>
          </p:cNvPr>
          <p:cNvSpPr txBox="1">
            <a:spLocks noGrp="1"/>
          </p:cNvSpPr>
          <p:nvPr>
            <p:ph type="body" sz="quarter" idx="39" hasCustomPrompt="1"/>
          </p:nvPr>
        </p:nvSpPr>
        <p:spPr>
          <a:xfrm>
            <a:off x="16450236" y="11161058"/>
            <a:ext cx="6543114" cy="13849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825500">
              <a:lnSpc>
                <a:spcPct val="120000"/>
              </a:lnSpc>
              <a:spcBef>
                <a:spcPts val="0"/>
              </a:spcBef>
              <a:buSzTx/>
              <a:buNone/>
              <a:defRPr sz="22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rPr lang="lv-LV"/>
              <a:t>Teksts</a:t>
            </a:r>
          </a:p>
        </p:txBody>
      </p:sp>
      <p:sp>
        <p:nvSpPr>
          <p:cNvPr id="26" name="Picture Placeholder 2">
            <a:extLst>
              <a:ext uri="{FF2B5EF4-FFF2-40B4-BE49-F238E27FC236}">
                <a16:creationId xmlns:a16="http://schemas.microsoft.com/office/drawing/2014/main" id="{21A3DC1C-331F-CAB3-987A-BAA61723D457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16450236" y="5091215"/>
            <a:ext cx="6543115" cy="5765757"/>
          </a:xfrm>
          <a:prstGeom prst="rect">
            <a:avLst/>
          </a:prstGeom>
          <a:pattFill prst="pct5">
            <a:fgClr>
              <a:srgbClr val="FFFFFF"/>
            </a:fgClr>
            <a:bgClr>
              <a:schemeClr val="bg2">
                <a:lumMod val="95000"/>
              </a:schemeClr>
            </a:bgClr>
          </a:pattFill>
        </p:spPr>
        <p:txBody>
          <a:bodyPr/>
          <a:lstStyle>
            <a:lvl1pPr>
              <a:defRPr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LV"/>
              <a:t> </a:t>
            </a:r>
          </a:p>
        </p:txBody>
      </p:sp>
      <p:sp>
        <p:nvSpPr>
          <p:cNvPr id="2" name="Body Level One…">
            <a:extLst>
              <a:ext uri="{FF2B5EF4-FFF2-40B4-BE49-F238E27FC236}">
                <a16:creationId xmlns:a16="http://schemas.microsoft.com/office/drawing/2014/main" id="{52275D33-DCC1-AC27-1DCC-BF9E8FCB4174}"/>
              </a:ext>
            </a:extLst>
          </p:cNvPr>
          <p:cNvSpPr txBox="1">
            <a:spLocks noGrp="1"/>
          </p:cNvSpPr>
          <p:nvPr>
            <p:ph type="body" sz="quarter" idx="27" hasCustomPrompt="1"/>
          </p:nvPr>
        </p:nvSpPr>
        <p:spPr>
          <a:xfrm>
            <a:off x="1390648" y="2200613"/>
            <a:ext cx="21576911" cy="25020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825500">
              <a:lnSpc>
                <a:spcPct val="90000"/>
              </a:lnSpc>
              <a:spcBef>
                <a:spcPts val="0"/>
              </a:spcBef>
              <a:buSzTx/>
              <a:buNone/>
              <a:defRPr sz="86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rPr lang="en-US"/>
              <a:t>Vieta </a:t>
            </a:r>
            <a:r>
              <a:rPr lang="en-US" err="1"/>
              <a:t>tēmas</a:t>
            </a:r>
            <a:r>
              <a:rPr lang="en-US"/>
              <a:t> </a:t>
            </a:r>
            <a:r>
              <a:rPr lang="en-US" err="1"/>
              <a:t>virsrakstam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909767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ullapa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8FE6517B-A4E3-37AC-8B62-A9AE213551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605965" y="11070522"/>
            <a:ext cx="1394709" cy="1339655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758621E4-D375-3B13-1886-FEB1D031C41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7573970">
            <a:off x="2971929" y="153330"/>
            <a:ext cx="3240173" cy="8733037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D71AB2BF-5BCB-D5D2-EB6B-E285F533131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970324" y="7261895"/>
            <a:ext cx="6895068" cy="6454105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E1AF7902-4555-215C-53D5-C88E6199C973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296085" y="1"/>
            <a:ext cx="3194000" cy="4929012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04CC81BE-8C91-5A1F-2A33-7277D899628F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379349" y="8044437"/>
            <a:ext cx="2976566" cy="5671563"/>
          </a:xfrm>
          <a:prstGeom prst="rect">
            <a:avLst/>
          </a:prstGeom>
        </p:spPr>
      </p:pic>
      <p:sp>
        <p:nvSpPr>
          <p:cNvPr id="4" name="Author and Date">
            <a:extLst>
              <a:ext uri="{FF2B5EF4-FFF2-40B4-BE49-F238E27FC236}">
                <a16:creationId xmlns:a16="http://schemas.microsoft.com/office/drawing/2014/main" id="{B7707A3B-133A-BB0E-978D-1A6D0EC318B2}"/>
              </a:ext>
            </a:extLst>
          </p:cNvPr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4783026" y="2532194"/>
            <a:ext cx="8362723" cy="659241"/>
          </a:xfrm>
          <a:prstGeom prst="rect">
            <a:avLst/>
          </a:prstGeom>
          <a:noFill/>
        </p:spPr>
        <p:txBody>
          <a:bodyPr lIns="0" tIns="0" rIns="0" bIns="0">
            <a:normAutofit/>
          </a:bodyPr>
          <a:lstStyle>
            <a:lvl1pPr marL="0" indent="0" defTabSz="825500">
              <a:lnSpc>
                <a:spcPct val="120000"/>
              </a:lnSpc>
              <a:spcBef>
                <a:spcPts val="0"/>
              </a:spcBef>
              <a:buSzTx/>
              <a:buNone/>
              <a:defRPr sz="2200" b="0" spc="120" baseline="0">
                <a:solidFill>
                  <a:srgbClr val="AAD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lv-LV"/>
              <a:t>Datums</a:t>
            </a:r>
            <a:endParaRPr/>
          </a:p>
        </p:txBody>
      </p:sp>
      <p:sp>
        <p:nvSpPr>
          <p:cNvPr id="6" name="Presentation Title">
            <a:extLst>
              <a:ext uri="{FF2B5EF4-FFF2-40B4-BE49-F238E27FC236}">
                <a16:creationId xmlns:a16="http://schemas.microsoft.com/office/drawing/2014/main" id="{2DF60ED4-B667-D2DA-747D-500E3AD16635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4792325" y="3885296"/>
            <a:ext cx="8362723" cy="1511300"/>
          </a:xfrm>
          <a:prstGeom prst="rect">
            <a:avLst/>
          </a:prstGeom>
          <a:noFill/>
        </p:spPr>
        <p:txBody>
          <a:bodyPr lIns="0" tIns="0" rIns="0" bIns="0" anchor="t" anchorCtr="0">
            <a:normAutofit/>
          </a:bodyPr>
          <a:lstStyle>
            <a:lvl1pPr>
              <a:lnSpc>
                <a:spcPct val="90000"/>
              </a:lnSpc>
              <a:defRPr sz="5400" b="0" spc="120" baseline="0">
                <a:solidFill>
                  <a:srgbClr val="AAD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lv-LV"/>
              <a:t>Prezentācijas</a:t>
            </a:r>
            <a:br>
              <a:rPr lang="lv-LV"/>
            </a:br>
            <a:r>
              <a:rPr lang="lv-LV"/>
              <a:t>nosaukums</a:t>
            </a:r>
            <a:endParaRPr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96DAD390-7D67-8E01-320B-C10E60A40F63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4758365" y="11222922"/>
            <a:ext cx="1394709" cy="1339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4288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s un attēls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hor and Date">
            <a:extLst>
              <a:ext uri="{FF2B5EF4-FFF2-40B4-BE49-F238E27FC236}">
                <a16:creationId xmlns:a16="http://schemas.microsoft.com/office/drawing/2014/main" id="{AC8BBA0A-F6BC-0197-C9DE-28A6C0188A25}"/>
              </a:ext>
            </a:extLst>
          </p:cNvPr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390650" y="1169989"/>
            <a:ext cx="10837863" cy="64203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2200" b="0" spc="220" baseline="0">
                <a:solidFill>
                  <a:schemeClr val="tx1"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SADAĻAS NOSAUKUMS</a:t>
            </a:r>
          </a:p>
        </p:txBody>
      </p:sp>
      <p:sp>
        <p:nvSpPr>
          <p:cNvPr id="7" name="Body Level One…">
            <a:extLst>
              <a:ext uri="{FF2B5EF4-FFF2-40B4-BE49-F238E27FC236}">
                <a16:creationId xmlns:a16="http://schemas.microsoft.com/office/drawing/2014/main" id="{7C646643-08E0-CE6C-BBAD-B55308D625DD}"/>
              </a:ext>
            </a:extLst>
          </p:cNvPr>
          <p:cNvSpPr txBox="1">
            <a:spLocks noGrp="1"/>
          </p:cNvSpPr>
          <p:nvPr>
            <p:ph type="body" sz="quarter" idx="24" hasCustomPrompt="1"/>
          </p:nvPr>
        </p:nvSpPr>
        <p:spPr>
          <a:xfrm>
            <a:off x="1390650" y="8201891"/>
            <a:ext cx="6543114" cy="23391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825500">
              <a:lnSpc>
                <a:spcPct val="90000"/>
              </a:lnSpc>
              <a:spcBef>
                <a:spcPts val="0"/>
              </a:spcBef>
              <a:buSzTx/>
              <a:buNone/>
              <a:defRPr sz="5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rPr lang="en-GB"/>
              <a:t>Vieta </a:t>
            </a:r>
            <a:r>
              <a:rPr lang="en-GB" err="1"/>
              <a:t>argumentam</a:t>
            </a:r>
            <a:endParaRPr lang="en-GB"/>
          </a:p>
          <a:p>
            <a:r>
              <a:rPr lang="en-GB"/>
              <a:t>par </a:t>
            </a:r>
            <a:r>
              <a:rPr lang="en-GB" err="1"/>
              <a:t>konkrēto</a:t>
            </a:r>
            <a:r>
              <a:rPr lang="en-GB"/>
              <a:t> </a:t>
            </a:r>
            <a:r>
              <a:rPr lang="en-GB" err="1"/>
              <a:t>tēmu</a:t>
            </a:r>
            <a:endParaRPr lang="en-GB"/>
          </a:p>
          <a:p>
            <a:endParaRPr lang="en-GB"/>
          </a:p>
        </p:txBody>
      </p:sp>
      <p:sp>
        <p:nvSpPr>
          <p:cNvPr id="16" name="Body Level One…">
            <a:extLst>
              <a:ext uri="{FF2B5EF4-FFF2-40B4-BE49-F238E27FC236}">
                <a16:creationId xmlns:a16="http://schemas.microsoft.com/office/drawing/2014/main" id="{A1C661F5-0159-884F-3230-C7CAB85616A5}"/>
              </a:ext>
            </a:extLst>
          </p:cNvPr>
          <p:cNvSpPr txBox="1">
            <a:spLocks noGrp="1"/>
          </p:cNvSpPr>
          <p:nvPr>
            <p:ph type="body" sz="quarter" idx="23" hasCustomPrompt="1"/>
          </p:nvPr>
        </p:nvSpPr>
        <p:spPr>
          <a:xfrm>
            <a:off x="1390650" y="10808641"/>
            <a:ext cx="6524858" cy="17373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825500">
              <a:lnSpc>
                <a:spcPct val="120000"/>
              </a:lnSpc>
              <a:spcBef>
                <a:spcPts val="0"/>
              </a:spcBef>
              <a:buSzTx/>
              <a:buNone/>
              <a:defRPr sz="22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rPr lang="lv-LV"/>
              <a:t>Teksts</a:t>
            </a:r>
          </a:p>
        </p:txBody>
      </p:sp>
      <p:sp>
        <p:nvSpPr>
          <p:cNvPr id="17" name="Body Level One…">
            <a:extLst>
              <a:ext uri="{FF2B5EF4-FFF2-40B4-BE49-F238E27FC236}">
                <a16:creationId xmlns:a16="http://schemas.microsoft.com/office/drawing/2014/main" id="{99F124DC-4447-E55C-673D-E64E683A1347}"/>
              </a:ext>
            </a:extLst>
          </p:cNvPr>
          <p:cNvSpPr txBox="1">
            <a:spLocks noGrp="1"/>
          </p:cNvSpPr>
          <p:nvPr>
            <p:ph type="body" sz="quarter" idx="41" hasCustomPrompt="1"/>
          </p:nvPr>
        </p:nvSpPr>
        <p:spPr>
          <a:xfrm>
            <a:off x="8920442" y="8201891"/>
            <a:ext cx="6543114" cy="23391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825500">
              <a:lnSpc>
                <a:spcPct val="90000"/>
              </a:lnSpc>
              <a:spcBef>
                <a:spcPts val="0"/>
              </a:spcBef>
              <a:buSzTx/>
              <a:buNone/>
              <a:defRPr sz="5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rPr lang="en-GB"/>
              <a:t>Vieta </a:t>
            </a:r>
            <a:r>
              <a:rPr lang="en-GB" err="1"/>
              <a:t>argumentam</a:t>
            </a:r>
            <a:endParaRPr lang="en-GB"/>
          </a:p>
          <a:p>
            <a:r>
              <a:rPr lang="en-GB"/>
              <a:t>par </a:t>
            </a:r>
            <a:r>
              <a:rPr lang="en-GB" err="1"/>
              <a:t>konkrēto</a:t>
            </a:r>
            <a:r>
              <a:rPr lang="en-GB"/>
              <a:t> </a:t>
            </a:r>
            <a:r>
              <a:rPr lang="en-GB" err="1"/>
              <a:t>tēmu</a:t>
            </a:r>
            <a:endParaRPr lang="en-GB"/>
          </a:p>
          <a:p>
            <a:endParaRPr lang="en-GB"/>
          </a:p>
        </p:txBody>
      </p:sp>
      <p:sp>
        <p:nvSpPr>
          <p:cNvPr id="18" name="Body Level One…">
            <a:extLst>
              <a:ext uri="{FF2B5EF4-FFF2-40B4-BE49-F238E27FC236}">
                <a16:creationId xmlns:a16="http://schemas.microsoft.com/office/drawing/2014/main" id="{29599101-684E-5E7C-8EDD-15F579BCBC41}"/>
              </a:ext>
            </a:extLst>
          </p:cNvPr>
          <p:cNvSpPr txBox="1">
            <a:spLocks noGrp="1"/>
          </p:cNvSpPr>
          <p:nvPr>
            <p:ph type="body" sz="quarter" idx="42" hasCustomPrompt="1"/>
          </p:nvPr>
        </p:nvSpPr>
        <p:spPr>
          <a:xfrm>
            <a:off x="8920442" y="10808641"/>
            <a:ext cx="6524858" cy="17373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825500">
              <a:lnSpc>
                <a:spcPct val="120000"/>
              </a:lnSpc>
              <a:spcBef>
                <a:spcPts val="0"/>
              </a:spcBef>
              <a:buSzTx/>
              <a:buNone/>
              <a:defRPr sz="22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rPr lang="lv-LV"/>
              <a:t>Teksts</a:t>
            </a:r>
          </a:p>
        </p:txBody>
      </p:sp>
      <p:sp>
        <p:nvSpPr>
          <p:cNvPr id="22" name="Body Level One…">
            <a:extLst>
              <a:ext uri="{FF2B5EF4-FFF2-40B4-BE49-F238E27FC236}">
                <a16:creationId xmlns:a16="http://schemas.microsoft.com/office/drawing/2014/main" id="{B5F7316F-7D3B-1E98-4106-A5912C89AF6B}"/>
              </a:ext>
            </a:extLst>
          </p:cNvPr>
          <p:cNvSpPr txBox="1">
            <a:spLocks noGrp="1"/>
          </p:cNvSpPr>
          <p:nvPr>
            <p:ph type="body" sz="quarter" idx="44" hasCustomPrompt="1"/>
          </p:nvPr>
        </p:nvSpPr>
        <p:spPr>
          <a:xfrm>
            <a:off x="16450236" y="8201891"/>
            <a:ext cx="6543114" cy="23391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825500">
              <a:lnSpc>
                <a:spcPct val="90000"/>
              </a:lnSpc>
              <a:spcBef>
                <a:spcPts val="0"/>
              </a:spcBef>
              <a:buSzTx/>
              <a:buNone/>
              <a:defRPr sz="5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rPr lang="en-GB"/>
              <a:t>Vieta </a:t>
            </a:r>
            <a:r>
              <a:rPr lang="en-GB" err="1"/>
              <a:t>argumentam</a:t>
            </a:r>
            <a:endParaRPr lang="en-GB"/>
          </a:p>
          <a:p>
            <a:r>
              <a:rPr lang="en-GB"/>
              <a:t>par </a:t>
            </a:r>
            <a:r>
              <a:rPr lang="en-GB" err="1"/>
              <a:t>konkrēto</a:t>
            </a:r>
            <a:r>
              <a:rPr lang="en-GB"/>
              <a:t> </a:t>
            </a:r>
            <a:r>
              <a:rPr lang="en-GB" err="1"/>
              <a:t>tēmu</a:t>
            </a:r>
            <a:endParaRPr lang="en-GB"/>
          </a:p>
          <a:p>
            <a:endParaRPr lang="en-GB"/>
          </a:p>
        </p:txBody>
      </p:sp>
      <p:sp>
        <p:nvSpPr>
          <p:cNvPr id="23" name="Body Level One…">
            <a:extLst>
              <a:ext uri="{FF2B5EF4-FFF2-40B4-BE49-F238E27FC236}">
                <a16:creationId xmlns:a16="http://schemas.microsoft.com/office/drawing/2014/main" id="{B27EB3EA-21BE-D497-9CE9-515649B84C37}"/>
              </a:ext>
            </a:extLst>
          </p:cNvPr>
          <p:cNvSpPr txBox="1">
            <a:spLocks noGrp="1"/>
          </p:cNvSpPr>
          <p:nvPr>
            <p:ph type="body" sz="quarter" idx="45" hasCustomPrompt="1"/>
          </p:nvPr>
        </p:nvSpPr>
        <p:spPr>
          <a:xfrm>
            <a:off x="16450236" y="10808641"/>
            <a:ext cx="6524858" cy="17373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825500">
              <a:lnSpc>
                <a:spcPct val="120000"/>
              </a:lnSpc>
              <a:spcBef>
                <a:spcPts val="0"/>
              </a:spcBef>
              <a:buSzTx/>
              <a:buNone/>
              <a:defRPr sz="22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rPr lang="lv-LV"/>
              <a:t>Teksts</a:t>
            </a:r>
          </a:p>
        </p:txBody>
      </p:sp>
      <p:sp>
        <p:nvSpPr>
          <p:cNvPr id="28" name="Picture Placeholder 2">
            <a:extLst>
              <a:ext uri="{FF2B5EF4-FFF2-40B4-BE49-F238E27FC236}">
                <a16:creationId xmlns:a16="http://schemas.microsoft.com/office/drawing/2014/main" id="{1A027BB8-8108-37CE-750B-296632C23752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1390649" y="2482282"/>
            <a:ext cx="6543115" cy="5451969"/>
          </a:xfrm>
          <a:prstGeom prst="rect">
            <a:avLst/>
          </a:prstGeom>
          <a:pattFill prst="pct5">
            <a:fgClr>
              <a:srgbClr val="FFFFFF"/>
            </a:fgClr>
            <a:bgClr>
              <a:schemeClr val="bg2">
                <a:lumMod val="95000"/>
              </a:schemeClr>
            </a:bgClr>
          </a:pattFill>
        </p:spPr>
        <p:txBody>
          <a:bodyPr/>
          <a:lstStyle>
            <a:lvl1pPr>
              <a:defRPr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LV"/>
              <a:t> </a:t>
            </a:r>
          </a:p>
        </p:txBody>
      </p:sp>
      <p:sp>
        <p:nvSpPr>
          <p:cNvPr id="29" name="Picture Placeholder 2">
            <a:extLst>
              <a:ext uri="{FF2B5EF4-FFF2-40B4-BE49-F238E27FC236}">
                <a16:creationId xmlns:a16="http://schemas.microsoft.com/office/drawing/2014/main" id="{3870C549-19F7-67F5-B80F-BAD0BEBE1752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8920442" y="2482282"/>
            <a:ext cx="6543115" cy="5451969"/>
          </a:xfrm>
          <a:prstGeom prst="rect">
            <a:avLst/>
          </a:prstGeom>
          <a:pattFill prst="pct5">
            <a:fgClr>
              <a:srgbClr val="FFFFFF"/>
            </a:fgClr>
            <a:bgClr>
              <a:schemeClr val="bg2">
                <a:lumMod val="95000"/>
              </a:schemeClr>
            </a:bgClr>
          </a:pattFill>
        </p:spPr>
        <p:txBody>
          <a:bodyPr/>
          <a:lstStyle>
            <a:lvl1pPr>
              <a:defRPr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LV"/>
              <a:t> </a:t>
            </a:r>
          </a:p>
        </p:txBody>
      </p:sp>
      <p:sp>
        <p:nvSpPr>
          <p:cNvPr id="30" name="Picture Placeholder 2">
            <a:extLst>
              <a:ext uri="{FF2B5EF4-FFF2-40B4-BE49-F238E27FC236}">
                <a16:creationId xmlns:a16="http://schemas.microsoft.com/office/drawing/2014/main" id="{0B4F1676-E742-092E-E46B-60B60E6BBBBE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16450236" y="2482282"/>
            <a:ext cx="6543115" cy="5451969"/>
          </a:xfrm>
          <a:prstGeom prst="rect">
            <a:avLst/>
          </a:prstGeom>
          <a:pattFill prst="pct5">
            <a:fgClr>
              <a:srgbClr val="FFFFFF"/>
            </a:fgClr>
            <a:bgClr>
              <a:schemeClr val="bg2">
                <a:lumMod val="95000"/>
              </a:schemeClr>
            </a:bgClr>
          </a:pattFill>
        </p:spPr>
        <p:txBody>
          <a:bodyPr/>
          <a:lstStyle>
            <a:lvl1pPr>
              <a:defRPr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LV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88622382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s un attēls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hor and Date">
            <a:extLst>
              <a:ext uri="{FF2B5EF4-FFF2-40B4-BE49-F238E27FC236}">
                <a16:creationId xmlns:a16="http://schemas.microsoft.com/office/drawing/2014/main" id="{AC8BBA0A-F6BC-0197-C9DE-28A6C0188A25}"/>
              </a:ext>
            </a:extLst>
          </p:cNvPr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390650" y="1169989"/>
            <a:ext cx="10837863" cy="64203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2200" b="0" spc="220" baseline="0">
                <a:solidFill>
                  <a:schemeClr val="tx1"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SADAĻAS NOSAUKUMS</a:t>
            </a:r>
          </a:p>
        </p:txBody>
      </p:sp>
      <p:sp>
        <p:nvSpPr>
          <p:cNvPr id="16" name="Body Level One…">
            <a:extLst>
              <a:ext uri="{FF2B5EF4-FFF2-40B4-BE49-F238E27FC236}">
                <a16:creationId xmlns:a16="http://schemas.microsoft.com/office/drawing/2014/main" id="{A1C661F5-0159-884F-3230-C7CAB85616A5}"/>
              </a:ext>
            </a:extLst>
          </p:cNvPr>
          <p:cNvSpPr txBox="1">
            <a:spLocks noGrp="1"/>
          </p:cNvSpPr>
          <p:nvPr>
            <p:ph type="body" sz="quarter" idx="23" hasCustomPrompt="1"/>
          </p:nvPr>
        </p:nvSpPr>
        <p:spPr>
          <a:xfrm>
            <a:off x="1390650" y="11836465"/>
            <a:ext cx="6627917" cy="7095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825500">
              <a:lnSpc>
                <a:spcPct val="120000"/>
              </a:lnSpc>
              <a:spcBef>
                <a:spcPts val="0"/>
              </a:spcBef>
              <a:buSzTx/>
              <a:buNone/>
              <a:defRPr sz="22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rPr lang="lv-LV"/>
              <a:t>Teksts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5ECA04AF-D5C8-248C-EA14-0121F4B62584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1390650" y="2417413"/>
            <a:ext cx="6646172" cy="3818965"/>
          </a:xfrm>
          <a:prstGeom prst="rect">
            <a:avLst/>
          </a:prstGeom>
          <a:pattFill prst="pct5">
            <a:fgClr>
              <a:srgbClr val="FFFFFF"/>
            </a:fgClr>
            <a:bgClr>
              <a:schemeClr val="bg2">
                <a:lumMod val="95000"/>
              </a:schemeClr>
            </a:bgClr>
          </a:pattFill>
        </p:spPr>
        <p:txBody>
          <a:bodyPr/>
          <a:lstStyle>
            <a:lvl1pPr>
              <a:defRPr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LV"/>
              <a:t> 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48EAFAC2-2636-2288-ACC7-E7410D80EE65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8868915" y="2417413"/>
            <a:ext cx="6646172" cy="3818965"/>
          </a:xfrm>
          <a:prstGeom prst="rect">
            <a:avLst/>
          </a:prstGeom>
          <a:pattFill prst="pct5">
            <a:fgClr>
              <a:srgbClr val="FFFFFF"/>
            </a:fgClr>
            <a:bgClr>
              <a:schemeClr val="bg2">
                <a:lumMod val="95000"/>
              </a:schemeClr>
            </a:bgClr>
          </a:pattFill>
        </p:spPr>
        <p:txBody>
          <a:bodyPr/>
          <a:lstStyle>
            <a:lvl1pPr>
              <a:defRPr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LV"/>
              <a:t> 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CD3FAD3-2BB5-ED0D-6A6F-054DB9DB4EF7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16347180" y="2417413"/>
            <a:ext cx="6646172" cy="3818965"/>
          </a:xfrm>
          <a:prstGeom prst="rect">
            <a:avLst/>
          </a:prstGeom>
          <a:pattFill prst="pct5">
            <a:fgClr>
              <a:srgbClr val="FFFFFF"/>
            </a:fgClr>
            <a:bgClr>
              <a:schemeClr val="bg2">
                <a:lumMod val="95000"/>
              </a:schemeClr>
            </a:bgClr>
          </a:pattFill>
        </p:spPr>
        <p:txBody>
          <a:bodyPr/>
          <a:lstStyle>
            <a:lvl1pPr>
              <a:defRPr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LV"/>
              <a:t> </a:t>
            </a:r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0D84629E-A9F3-F38C-399C-40388081552A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1390650" y="7748562"/>
            <a:ext cx="6646172" cy="3818965"/>
          </a:xfrm>
          <a:prstGeom prst="rect">
            <a:avLst/>
          </a:prstGeom>
          <a:pattFill prst="pct5">
            <a:fgClr>
              <a:srgbClr val="FFFFFF"/>
            </a:fgClr>
            <a:bgClr>
              <a:schemeClr val="bg2">
                <a:lumMod val="95000"/>
              </a:schemeClr>
            </a:bgClr>
          </a:pattFill>
        </p:spPr>
        <p:txBody>
          <a:bodyPr/>
          <a:lstStyle>
            <a:lvl1pPr>
              <a:defRPr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LV"/>
              <a:t> 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994EBB73-F5B6-F1DD-A4F5-3AF762FC5F37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8868915" y="7748561"/>
            <a:ext cx="6646172" cy="3818965"/>
          </a:xfrm>
          <a:prstGeom prst="rect">
            <a:avLst/>
          </a:prstGeom>
          <a:pattFill prst="pct5">
            <a:fgClr>
              <a:srgbClr val="FFFFFF"/>
            </a:fgClr>
            <a:bgClr>
              <a:schemeClr val="bg2">
                <a:lumMod val="95000"/>
              </a:schemeClr>
            </a:bgClr>
          </a:pattFill>
        </p:spPr>
        <p:txBody>
          <a:bodyPr/>
          <a:lstStyle>
            <a:lvl1pPr>
              <a:defRPr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LV"/>
              <a:t> 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E389F7EE-B1FA-402C-C506-AA3850DCBF4E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16347180" y="7748561"/>
            <a:ext cx="6646172" cy="3818965"/>
          </a:xfrm>
          <a:prstGeom prst="rect">
            <a:avLst/>
          </a:prstGeom>
          <a:pattFill prst="pct5">
            <a:fgClr>
              <a:srgbClr val="FFFFFF"/>
            </a:fgClr>
            <a:bgClr>
              <a:schemeClr val="bg2">
                <a:lumMod val="95000"/>
              </a:schemeClr>
            </a:bgClr>
          </a:pattFill>
        </p:spPr>
        <p:txBody>
          <a:bodyPr/>
          <a:lstStyle>
            <a:lvl1pPr>
              <a:defRPr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LV"/>
              <a:t> </a:t>
            </a:r>
          </a:p>
        </p:txBody>
      </p:sp>
      <p:sp>
        <p:nvSpPr>
          <p:cNvPr id="13" name="Body Level One…">
            <a:extLst>
              <a:ext uri="{FF2B5EF4-FFF2-40B4-BE49-F238E27FC236}">
                <a16:creationId xmlns:a16="http://schemas.microsoft.com/office/drawing/2014/main" id="{09081F1A-06D3-2AC7-5296-0BCEC9CF14C5}"/>
              </a:ext>
            </a:extLst>
          </p:cNvPr>
          <p:cNvSpPr txBox="1">
            <a:spLocks noGrp="1"/>
          </p:cNvSpPr>
          <p:nvPr>
            <p:ph type="body" sz="quarter" idx="44" hasCustomPrompt="1"/>
          </p:nvPr>
        </p:nvSpPr>
        <p:spPr>
          <a:xfrm>
            <a:off x="8868915" y="11836465"/>
            <a:ext cx="6627917" cy="7095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825500">
              <a:lnSpc>
                <a:spcPct val="120000"/>
              </a:lnSpc>
              <a:spcBef>
                <a:spcPts val="0"/>
              </a:spcBef>
              <a:buSzTx/>
              <a:buNone/>
              <a:defRPr sz="22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rPr lang="lv-LV"/>
              <a:t>Teksts</a:t>
            </a:r>
          </a:p>
        </p:txBody>
      </p:sp>
      <p:sp>
        <p:nvSpPr>
          <p:cNvPr id="17" name="Body Level One…">
            <a:extLst>
              <a:ext uri="{FF2B5EF4-FFF2-40B4-BE49-F238E27FC236}">
                <a16:creationId xmlns:a16="http://schemas.microsoft.com/office/drawing/2014/main" id="{3EEA60CC-BF00-0C54-6687-319E92E11565}"/>
              </a:ext>
            </a:extLst>
          </p:cNvPr>
          <p:cNvSpPr txBox="1">
            <a:spLocks noGrp="1"/>
          </p:cNvSpPr>
          <p:nvPr>
            <p:ph type="body" sz="quarter" idx="45" hasCustomPrompt="1"/>
          </p:nvPr>
        </p:nvSpPr>
        <p:spPr>
          <a:xfrm>
            <a:off x="16347180" y="11836464"/>
            <a:ext cx="6627917" cy="7095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825500">
              <a:lnSpc>
                <a:spcPct val="120000"/>
              </a:lnSpc>
              <a:spcBef>
                <a:spcPts val="0"/>
              </a:spcBef>
              <a:buSzTx/>
              <a:buNone/>
              <a:defRPr sz="22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rPr lang="lv-LV"/>
              <a:t>Teksts</a:t>
            </a:r>
          </a:p>
        </p:txBody>
      </p:sp>
      <p:sp>
        <p:nvSpPr>
          <p:cNvPr id="21" name="Body Level One…">
            <a:extLst>
              <a:ext uri="{FF2B5EF4-FFF2-40B4-BE49-F238E27FC236}">
                <a16:creationId xmlns:a16="http://schemas.microsoft.com/office/drawing/2014/main" id="{F513773F-385D-87D4-F3C6-16060F7836AF}"/>
              </a:ext>
            </a:extLst>
          </p:cNvPr>
          <p:cNvSpPr txBox="1">
            <a:spLocks noGrp="1"/>
          </p:cNvSpPr>
          <p:nvPr>
            <p:ph type="body" sz="quarter" idx="46" hasCustomPrompt="1"/>
          </p:nvPr>
        </p:nvSpPr>
        <p:spPr>
          <a:xfrm>
            <a:off x="1390650" y="6513886"/>
            <a:ext cx="6627917" cy="7095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825500">
              <a:lnSpc>
                <a:spcPct val="120000"/>
              </a:lnSpc>
              <a:spcBef>
                <a:spcPts val="0"/>
              </a:spcBef>
              <a:buSzTx/>
              <a:buNone/>
              <a:defRPr sz="22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rPr lang="lv-LV"/>
              <a:t>Teksts</a:t>
            </a:r>
          </a:p>
        </p:txBody>
      </p:sp>
      <p:sp>
        <p:nvSpPr>
          <p:cNvPr id="22" name="Body Level One…">
            <a:extLst>
              <a:ext uri="{FF2B5EF4-FFF2-40B4-BE49-F238E27FC236}">
                <a16:creationId xmlns:a16="http://schemas.microsoft.com/office/drawing/2014/main" id="{4123C535-C8F0-18A6-889E-1D0388FECCD2}"/>
              </a:ext>
            </a:extLst>
          </p:cNvPr>
          <p:cNvSpPr txBox="1">
            <a:spLocks noGrp="1"/>
          </p:cNvSpPr>
          <p:nvPr>
            <p:ph type="body" sz="quarter" idx="47" hasCustomPrompt="1"/>
          </p:nvPr>
        </p:nvSpPr>
        <p:spPr>
          <a:xfrm>
            <a:off x="8868915" y="6513886"/>
            <a:ext cx="6627917" cy="7095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825500">
              <a:lnSpc>
                <a:spcPct val="120000"/>
              </a:lnSpc>
              <a:spcBef>
                <a:spcPts val="0"/>
              </a:spcBef>
              <a:buSzTx/>
              <a:buNone/>
              <a:defRPr sz="22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rPr lang="lv-LV"/>
              <a:t>Teksts</a:t>
            </a:r>
          </a:p>
        </p:txBody>
      </p:sp>
      <p:sp>
        <p:nvSpPr>
          <p:cNvPr id="23" name="Body Level One…">
            <a:extLst>
              <a:ext uri="{FF2B5EF4-FFF2-40B4-BE49-F238E27FC236}">
                <a16:creationId xmlns:a16="http://schemas.microsoft.com/office/drawing/2014/main" id="{A82FD3BB-A253-5CA2-4662-92EA89402BA6}"/>
              </a:ext>
            </a:extLst>
          </p:cNvPr>
          <p:cNvSpPr txBox="1">
            <a:spLocks noGrp="1"/>
          </p:cNvSpPr>
          <p:nvPr>
            <p:ph type="body" sz="quarter" idx="48" hasCustomPrompt="1"/>
          </p:nvPr>
        </p:nvSpPr>
        <p:spPr>
          <a:xfrm>
            <a:off x="16347180" y="6513885"/>
            <a:ext cx="6627917" cy="7095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825500">
              <a:lnSpc>
                <a:spcPct val="120000"/>
              </a:lnSpc>
              <a:spcBef>
                <a:spcPts val="0"/>
              </a:spcBef>
              <a:buSzTx/>
              <a:buNone/>
              <a:defRPr sz="22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rPr lang="lv-LV"/>
              <a:t>Teksts</a:t>
            </a:r>
          </a:p>
        </p:txBody>
      </p:sp>
    </p:spTree>
    <p:extLst>
      <p:ext uri="{BB962C8B-B14F-4D97-AF65-F5344CB8AC3E}">
        <p14:creationId xmlns:p14="http://schemas.microsoft.com/office/powerpoint/2010/main" val="4038166472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s un attēls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hor and Date">
            <a:extLst>
              <a:ext uri="{FF2B5EF4-FFF2-40B4-BE49-F238E27FC236}">
                <a16:creationId xmlns:a16="http://schemas.microsoft.com/office/drawing/2014/main" id="{AC8BBA0A-F6BC-0197-C9DE-28A6C0188A25}"/>
              </a:ext>
            </a:extLst>
          </p:cNvPr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390650" y="1169989"/>
            <a:ext cx="10837863" cy="64203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2200" b="0" spc="220" baseline="0">
                <a:solidFill>
                  <a:schemeClr val="tx1"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SADAĻAS NOSAUKUMS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CD3FAD3-2BB5-ED0D-6A6F-054DB9DB4EF7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16347180" y="2200612"/>
            <a:ext cx="6646172" cy="3818965"/>
          </a:xfrm>
          <a:prstGeom prst="rect">
            <a:avLst/>
          </a:prstGeom>
          <a:pattFill prst="pct5">
            <a:fgClr>
              <a:srgbClr val="FFFFFF"/>
            </a:fgClr>
            <a:bgClr>
              <a:schemeClr val="bg2">
                <a:lumMod val="95000"/>
              </a:schemeClr>
            </a:bgClr>
          </a:pattFill>
        </p:spPr>
        <p:txBody>
          <a:bodyPr/>
          <a:lstStyle>
            <a:lvl1pPr>
              <a:defRPr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LV"/>
              <a:t> 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E389F7EE-B1FA-402C-C506-AA3850DCBF4E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16347180" y="7748561"/>
            <a:ext cx="6646172" cy="3818965"/>
          </a:xfrm>
          <a:prstGeom prst="rect">
            <a:avLst/>
          </a:prstGeom>
          <a:pattFill prst="pct5">
            <a:fgClr>
              <a:srgbClr val="FFFFFF"/>
            </a:fgClr>
            <a:bgClr>
              <a:schemeClr val="bg2">
                <a:lumMod val="95000"/>
              </a:schemeClr>
            </a:bgClr>
          </a:pattFill>
        </p:spPr>
        <p:txBody>
          <a:bodyPr/>
          <a:lstStyle>
            <a:lvl1pPr>
              <a:defRPr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LV"/>
              <a:t> </a:t>
            </a:r>
          </a:p>
        </p:txBody>
      </p:sp>
      <p:sp>
        <p:nvSpPr>
          <p:cNvPr id="17" name="Body Level One…">
            <a:extLst>
              <a:ext uri="{FF2B5EF4-FFF2-40B4-BE49-F238E27FC236}">
                <a16:creationId xmlns:a16="http://schemas.microsoft.com/office/drawing/2014/main" id="{3EEA60CC-BF00-0C54-6687-319E92E11565}"/>
              </a:ext>
            </a:extLst>
          </p:cNvPr>
          <p:cNvSpPr txBox="1">
            <a:spLocks noGrp="1"/>
          </p:cNvSpPr>
          <p:nvPr>
            <p:ph type="body" sz="quarter" idx="45" hasCustomPrompt="1"/>
          </p:nvPr>
        </p:nvSpPr>
        <p:spPr>
          <a:xfrm>
            <a:off x="16347180" y="11836464"/>
            <a:ext cx="6627917" cy="7095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825500">
              <a:lnSpc>
                <a:spcPct val="120000"/>
              </a:lnSpc>
              <a:spcBef>
                <a:spcPts val="0"/>
              </a:spcBef>
              <a:buSzTx/>
              <a:buNone/>
              <a:defRPr sz="22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rPr lang="lv-LV"/>
              <a:t>Teksts</a:t>
            </a:r>
          </a:p>
        </p:txBody>
      </p:sp>
      <p:sp>
        <p:nvSpPr>
          <p:cNvPr id="23" name="Body Level One…">
            <a:extLst>
              <a:ext uri="{FF2B5EF4-FFF2-40B4-BE49-F238E27FC236}">
                <a16:creationId xmlns:a16="http://schemas.microsoft.com/office/drawing/2014/main" id="{A82FD3BB-A253-5CA2-4662-92EA89402BA6}"/>
              </a:ext>
            </a:extLst>
          </p:cNvPr>
          <p:cNvSpPr txBox="1">
            <a:spLocks noGrp="1"/>
          </p:cNvSpPr>
          <p:nvPr>
            <p:ph type="body" sz="quarter" idx="48" hasCustomPrompt="1"/>
          </p:nvPr>
        </p:nvSpPr>
        <p:spPr>
          <a:xfrm>
            <a:off x="16347180" y="6297084"/>
            <a:ext cx="6627917" cy="7095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825500">
              <a:lnSpc>
                <a:spcPct val="120000"/>
              </a:lnSpc>
              <a:spcBef>
                <a:spcPts val="0"/>
              </a:spcBef>
              <a:buSzTx/>
              <a:buNone/>
              <a:defRPr sz="22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rPr lang="lv-LV"/>
              <a:t>Teksts</a:t>
            </a:r>
          </a:p>
        </p:txBody>
      </p:sp>
      <p:sp>
        <p:nvSpPr>
          <p:cNvPr id="2" name="Body Level One…">
            <a:extLst>
              <a:ext uri="{FF2B5EF4-FFF2-40B4-BE49-F238E27FC236}">
                <a16:creationId xmlns:a16="http://schemas.microsoft.com/office/drawing/2014/main" id="{F3A92141-9FB1-CDF2-CADE-F166921920FF}"/>
              </a:ext>
            </a:extLst>
          </p:cNvPr>
          <p:cNvSpPr txBox="1">
            <a:spLocks noGrp="1"/>
          </p:cNvSpPr>
          <p:nvPr>
            <p:ph type="body" sz="quarter" idx="27" hasCustomPrompt="1"/>
          </p:nvPr>
        </p:nvSpPr>
        <p:spPr>
          <a:xfrm>
            <a:off x="1390649" y="2200612"/>
            <a:ext cx="14232528" cy="292002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825500">
              <a:lnSpc>
                <a:spcPct val="90000"/>
              </a:lnSpc>
              <a:spcBef>
                <a:spcPts val="0"/>
              </a:spcBef>
              <a:buSzTx/>
              <a:buNone/>
              <a:defRPr sz="86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rPr lang="en-US"/>
              <a:t>Vieta </a:t>
            </a:r>
            <a:r>
              <a:rPr lang="en-US" err="1"/>
              <a:t>tēmas</a:t>
            </a:r>
            <a:r>
              <a:rPr lang="en-US"/>
              <a:t> </a:t>
            </a:r>
            <a:r>
              <a:rPr lang="en-US" err="1"/>
              <a:t>virsrakstam</a:t>
            </a:r>
            <a:endParaRPr lang="en-US"/>
          </a:p>
        </p:txBody>
      </p:sp>
      <p:sp>
        <p:nvSpPr>
          <p:cNvPr id="4" name="Body Level One…">
            <a:extLst>
              <a:ext uri="{FF2B5EF4-FFF2-40B4-BE49-F238E27FC236}">
                <a16:creationId xmlns:a16="http://schemas.microsoft.com/office/drawing/2014/main" id="{6FF8D25D-686E-22DC-26D5-77E7558D757E}"/>
              </a:ext>
            </a:extLst>
          </p:cNvPr>
          <p:cNvSpPr txBox="1">
            <a:spLocks noGrp="1"/>
          </p:cNvSpPr>
          <p:nvPr>
            <p:ph type="body" sz="quarter" idx="35" hasCustomPrompt="1"/>
          </p:nvPr>
        </p:nvSpPr>
        <p:spPr>
          <a:xfrm>
            <a:off x="1390649" y="5513699"/>
            <a:ext cx="14232527" cy="29858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825500">
              <a:lnSpc>
                <a:spcPct val="90000"/>
              </a:lnSpc>
              <a:spcBef>
                <a:spcPts val="0"/>
              </a:spcBef>
              <a:buSzTx/>
              <a:buNone/>
              <a:defRPr sz="5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rPr lang="en-GB"/>
              <a:t>Vieta </a:t>
            </a:r>
            <a:r>
              <a:rPr lang="en-GB" err="1"/>
              <a:t>argumentam</a:t>
            </a:r>
            <a:r>
              <a:rPr lang="en-GB"/>
              <a:t> par </a:t>
            </a:r>
            <a:r>
              <a:rPr lang="en-GB" err="1"/>
              <a:t>konkrēto</a:t>
            </a:r>
            <a:r>
              <a:rPr lang="en-GB"/>
              <a:t> </a:t>
            </a:r>
            <a:r>
              <a:rPr lang="en-GB" err="1"/>
              <a:t>tēmu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7792247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s un attēls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hor and Date">
            <a:extLst>
              <a:ext uri="{FF2B5EF4-FFF2-40B4-BE49-F238E27FC236}">
                <a16:creationId xmlns:a16="http://schemas.microsoft.com/office/drawing/2014/main" id="{9C8B7C49-7DC8-C79A-6AEF-141593257942}"/>
              </a:ext>
            </a:extLst>
          </p:cNvPr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390650" y="1169989"/>
            <a:ext cx="10837863" cy="64203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2200" b="0" spc="220" baseline="0">
                <a:solidFill>
                  <a:schemeClr val="tx1"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SADAĻAS NOSAUKUMS</a:t>
            </a:r>
          </a:p>
        </p:txBody>
      </p:sp>
      <p:sp>
        <p:nvSpPr>
          <p:cNvPr id="8" name="Body Level One…">
            <a:extLst>
              <a:ext uri="{FF2B5EF4-FFF2-40B4-BE49-F238E27FC236}">
                <a16:creationId xmlns:a16="http://schemas.microsoft.com/office/drawing/2014/main" id="{66364495-AE4D-6780-6730-E9CBF6C0AAB6}"/>
              </a:ext>
            </a:extLst>
          </p:cNvPr>
          <p:cNvSpPr txBox="1">
            <a:spLocks noGrp="1"/>
          </p:cNvSpPr>
          <p:nvPr>
            <p:ph type="body" sz="quarter" idx="23" hasCustomPrompt="1"/>
          </p:nvPr>
        </p:nvSpPr>
        <p:spPr>
          <a:xfrm>
            <a:off x="1390650" y="5750903"/>
            <a:ext cx="13683094" cy="17322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825500">
              <a:lnSpc>
                <a:spcPct val="120000"/>
              </a:lnSpc>
              <a:spcBef>
                <a:spcPts val="0"/>
              </a:spcBef>
              <a:buSzTx/>
              <a:buNone/>
              <a:defRPr sz="22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rPr lang="lv-LV"/>
              <a:t>Teksts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45F81D3-28BD-94C4-0099-D52FA9916731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16205473" y="0"/>
            <a:ext cx="8178527" cy="13716000"/>
          </a:xfrm>
          <a:prstGeom prst="rect">
            <a:avLst/>
          </a:prstGeom>
          <a:pattFill prst="pct5">
            <a:fgClr>
              <a:srgbClr val="FFFFFF"/>
            </a:fgClr>
            <a:bgClr>
              <a:schemeClr val="bg2">
                <a:lumMod val="95000"/>
              </a:schemeClr>
            </a:bgClr>
          </a:pattFill>
        </p:spPr>
        <p:txBody>
          <a:bodyPr/>
          <a:lstStyle>
            <a:lvl1pPr>
              <a:defRPr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LV"/>
              <a:t> </a:t>
            </a:r>
          </a:p>
        </p:txBody>
      </p:sp>
      <p:sp>
        <p:nvSpPr>
          <p:cNvPr id="2" name="Body Level One…">
            <a:extLst>
              <a:ext uri="{FF2B5EF4-FFF2-40B4-BE49-F238E27FC236}">
                <a16:creationId xmlns:a16="http://schemas.microsoft.com/office/drawing/2014/main" id="{7A51EF90-A1DA-CFBB-F413-9D0CA4AB35E3}"/>
              </a:ext>
            </a:extLst>
          </p:cNvPr>
          <p:cNvSpPr txBox="1">
            <a:spLocks noGrp="1"/>
          </p:cNvSpPr>
          <p:nvPr>
            <p:ph type="body" sz="quarter" idx="35" hasCustomPrompt="1"/>
          </p:nvPr>
        </p:nvSpPr>
        <p:spPr>
          <a:xfrm>
            <a:off x="1390650" y="2417413"/>
            <a:ext cx="13683094" cy="29858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825500">
              <a:lnSpc>
                <a:spcPct val="90000"/>
              </a:lnSpc>
              <a:spcBef>
                <a:spcPts val="0"/>
              </a:spcBef>
              <a:buSzTx/>
              <a:buNone/>
              <a:defRPr sz="5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rPr lang="en-GB"/>
              <a:t>Vieta </a:t>
            </a:r>
            <a:r>
              <a:rPr lang="en-GB" err="1"/>
              <a:t>argumentam</a:t>
            </a:r>
            <a:r>
              <a:rPr lang="en-GB"/>
              <a:t> par </a:t>
            </a:r>
            <a:r>
              <a:rPr lang="en-GB" err="1"/>
              <a:t>konkrēto</a:t>
            </a:r>
            <a:r>
              <a:rPr lang="en-GB"/>
              <a:t> </a:t>
            </a:r>
            <a:r>
              <a:rPr lang="en-GB" err="1"/>
              <a:t>tēmu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918599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s un attēls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hor and Date">
            <a:extLst>
              <a:ext uri="{FF2B5EF4-FFF2-40B4-BE49-F238E27FC236}">
                <a16:creationId xmlns:a16="http://schemas.microsoft.com/office/drawing/2014/main" id="{AC8BBA0A-F6BC-0197-C9DE-28A6C0188A25}"/>
              </a:ext>
            </a:extLst>
          </p:cNvPr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390650" y="1169989"/>
            <a:ext cx="10837863" cy="64203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2200" b="0" spc="220" baseline="0">
                <a:solidFill>
                  <a:schemeClr val="tx1"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SADAĻAS NOSAUKUMS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E8E1CEBF-796A-1330-C02B-2E0201D6E69F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16205473" y="0"/>
            <a:ext cx="8178527" cy="13716000"/>
          </a:xfrm>
          <a:prstGeom prst="rect">
            <a:avLst/>
          </a:prstGeom>
          <a:pattFill prst="pct5">
            <a:fgClr>
              <a:srgbClr val="FFFFFF"/>
            </a:fgClr>
            <a:bgClr>
              <a:schemeClr val="bg2">
                <a:lumMod val="95000"/>
              </a:schemeClr>
            </a:bgClr>
          </a:pattFill>
        </p:spPr>
        <p:txBody>
          <a:bodyPr/>
          <a:lstStyle>
            <a:lvl1pPr>
              <a:defRPr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LV"/>
              <a:t> </a:t>
            </a:r>
          </a:p>
        </p:txBody>
      </p:sp>
      <p:sp>
        <p:nvSpPr>
          <p:cNvPr id="15" name="Body Level One…">
            <a:extLst>
              <a:ext uri="{FF2B5EF4-FFF2-40B4-BE49-F238E27FC236}">
                <a16:creationId xmlns:a16="http://schemas.microsoft.com/office/drawing/2014/main" id="{9AA9EFF1-A0C3-5B9B-9C18-4EC99FF06E80}"/>
              </a:ext>
            </a:extLst>
          </p:cNvPr>
          <p:cNvSpPr txBox="1">
            <a:spLocks noGrp="1"/>
          </p:cNvSpPr>
          <p:nvPr>
            <p:ph type="body" sz="quarter" idx="35" hasCustomPrompt="1"/>
          </p:nvPr>
        </p:nvSpPr>
        <p:spPr>
          <a:xfrm>
            <a:off x="1390650" y="7749643"/>
            <a:ext cx="8696588" cy="3241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825500">
              <a:lnSpc>
                <a:spcPct val="90000"/>
              </a:lnSpc>
              <a:spcBef>
                <a:spcPts val="0"/>
              </a:spcBef>
              <a:buSzTx/>
              <a:buNone/>
              <a:defRPr sz="22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Dibināšanas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datums</a:t>
            </a:r>
          </a:p>
          <a:p>
            <a:endParaRPr lang="en-GB"/>
          </a:p>
        </p:txBody>
      </p:sp>
      <p:sp>
        <p:nvSpPr>
          <p:cNvPr id="16" name="Body Level One…">
            <a:extLst>
              <a:ext uri="{FF2B5EF4-FFF2-40B4-BE49-F238E27FC236}">
                <a16:creationId xmlns:a16="http://schemas.microsoft.com/office/drawing/2014/main" id="{B4DD1556-C4F8-AAE6-B95F-A4D9EFEE8178}"/>
              </a:ext>
            </a:extLst>
          </p:cNvPr>
          <p:cNvSpPr txBox="1">
            <a:spLocks noGrp="1"/>
          </p:cNvSpPr>
          <p:nvPr>
            <p:ph type="body" sz="quarter" idx="29" hasCustomPrompt="1"/>
          </p:nvPr>
        </p:nvSpPr>
        <p:spPr>
          <a:xfrm>
            <a:off x="1390650" y="6432602"/>
            <a:ext cx="8696588" cy="124649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825500">
              <a:lnSpc>
                <a:spcPct val="90000"/>
              </a:lnSpc>
              <a:spcBef>
                <a:spcPts val="0"/>
              </a:spcBef>
              <a:buSzTx/>
              <a:buNone/>
              <a:defRPr sz="9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rPr lang="en-GB"/>
              <a:t>1201</a:t>
            </a:r>
          </a:p>
        </p:txBody>
      </p:sp>
      <p:sp>
        <p:nvSpPr>
          <p:cNvPr id="21" name="Body Level One…">
            <a:extLst>
              <a:ext uri="{FF2B5EF4-FFF2-40B4-BE49-F238E27FC236}">
                <a16:creationId xmlns:a16="http://schemas.microsoft.com/office/drawing/2014/main" id="{32FED0E5-AFFE-CF62-8816-D798819EA85C}"/>
              </a:ext>
            </a:extLst>
          </p:cNvPr>
          <p:cNvSpPr txBox="1">
            <a:spLocks noGrp="1"/>
          </p:cNvSpPr>
          <p:nvPr>
            <p:ph type="body" sz="quarter" idx="36" hasCustomPrompt="1"/>
          </p:nvPr>
        </p:nvSpPr>
        <p:spPr>
          <a:xfrm>
            <a:off x="1448638" y="9792245"/>
            <a:ext cx="8696588" cy="3241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825500">
              <a:lnSpc>
                <a:spcPct val="90000"/>
              </a:lnSpc>
              <a:spcBef>
                <a:spcPts val="0"/>
              </a:spcBef>
              <a:buSzTx/>
              <a:buNone/>
              <a:defRPr sz="22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Iedzīvotāju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skaits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/>
          </a:p>
        </p:txBody>
      </p:sp>
      <p:sp>
        <p:nvSpPr>
          <p:cNvPr id="28" name="Body Level One…">
            <a:extLst>
              <a:ext uri="{FF2B5EF4-FFF2-40B4-BE49-F238E27FC236}">
                <a16:creationId xmlns:a16="http://schemas.microsoft.com/office/drawing/2014/main" id="{48F2C8A1-D32C-C3E2-F3BB-125C9945FD1F}"/>
              </a:ext>
            </a:extLst>
          </p:cNvPr>
          <p:cNvSpPr txBox="1">
            <a:spLocks noGrp="1"/>
          </p:cNvSpPr>
          <p:nvPr>
            <p:ph type="body" sz="quarter" idx="37" hasCustomPrompt="1"/>
          </p:nvPr>
        </p:nvSpPr>
        <p:spPr>
          <a:xfrm>
            <a:off x="1448638" y="8475204"/>
            <a:ext cx="8696588" cy="124649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825500">
              <a:lnSpc>
                <a:spcPct val="90000"/>
              </a:lnSpc>
              <a:spcBef>
                <a:spcPts val="0"/>
              </a:spcBef>
              <a:buSzTx/>
              <a:buNone/>
              <a:defRPr sz="9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632,614</a:t>
            </a:r>
          </a:p>
        </p:txBody>
      </p:sp>
      <p:sp>
        <p:nvSpPr>
          <p:cNvPr id="31" name="Body Level One…">
            <a:extLst>
              <a:ext uri="{FF2B5EF4-FFF2-40B4-BE49-F238E27FC236}">
                <a16:creationId xmlns:a16="http://schemas.microsoft.com/office/drawing/2014/main" id="{3A892D36-E2E8-190B-0883-7D6D80BAED48}"/>
              </a:ext>
            </a:extLst>
          </p:cNvPr>
          <p:cNvSpPr txBox="1">
            <a:spLocks noGrp="1"/>
          </p:cNvSpPr>
          <p:nvPr>
            <p:ph type="body" sz="quarter" idx="38" hasCustomPrompt="1"/>
          </p:nvPr>
        </p:nvSpPr>
        <p:spPr>
          <a:xfrm>
            <a:off x="1420929" y="11802259"/>
            <a:ext cx="8696588" cy="3241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825500">
              <a:lnSpc>
                <a:spcPct val="90000"/>
              </a:lnSpc>
              <a:spcBef>
                <a:spcPts val="0"/>
              </a:spcBef>
              <a:buSzTx/>
              <a:buNone/>
              <a:defRPr sz="22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Platība</a:t>
            </a:r>
            <a:endParaRPr lang="en-GB"/>
          </a:p>
        </p:txBody>
      </p:sp>
      <p:sp>
        <p:nvSpPr>
          <p:cNvPr id="32" name="Body Level One…">
            <a:extLst>
              <a:ext uri="{FF2B5EF4-FFF2-40B4-BE49-F238E27FC236}">
                <a16:creationId xmlns:a16="http://schemas.microsoft.com/office/drawing/2014/main" id="{2A9F97F2-184E-5ABC-37CE-760C6BED05CE}"/>
              </a:ext>
            </a:extLst>
          </p:cNvPr>
          <p:cNvSpPr txBox="1">
            <a:spLocks noGrp="1"/>
          </p:cNvSpPr>
          <p:nvPr>
            <p:ph type="body" sz="quarter" idx="39" hasCustomPrompt="1"/>
          </p:nvPr>
        </p:nvSpPr>
        <p:spPr>
          <a:xfrm>
            <a:off x="1420929" y="10485218"/>
            <a:ext cx="8696588" cy="124649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584200">
              <a:lnSpc>
                <a:spcPct val="90000"/>
              </a:lnSpc>
              <a:spcBef>
                <a:spcPts val="0"/>
              </a:spcBef>
              <a:buSzTx/>
              <a:buNone/>
              <a:defRPr sz="9000" b="0" spc="180">
                <a:solidFill>
                  <a:srgbClr val="000000"/>
                </a:solidFill>
                <a:latin typeface="Gilroy SemiBold Italic"/>
                <a:cs typeface="Arial" panose="020B0604020202020204" pitchFamily="34" charset="0"/>
                <a:sym typeface="Gilroy Semibold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pPr algn="l" defTabSz="584200">
              <a:lnSpc>
                <a:spcPct val="90000"/>
              </a:lnSpc>
              <a:defRPr sz="9000" spc="180">
                <a:solidFill>
                  <a:srgbClr val="000000"/>
                </a:solidFill>
                <a:latin typeface="Gilroy SemiBold Italic"/>
                <a:ea typeface="Gilroy SemiBold Italic"/>
                <a:cs typeface="Gilroy SemiBold Italic"/>
                <a:sym typeface="Gilroy Semibold"/>
              </a:defRPr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307,2 km</a:t>
            </a:r>
            <a:r>
              <a:rPr lang="en-US" baseline="31999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" name="Body Level One…">
            <a:extLst>
              <a:ext uri="{FF2B5EF4-FFF2-40B4-BE49-F238E27FC236}">
                <a16:creationId xmlns:a16="http://schemas.microsoft.com/office/drawing/2014/main" id="{68A57435-DBB8-4E2B-3799-B8B643FFE8AE}"/>
              </a:ext>
            </a:extLst>
          </p:cNvPr>
          <p:cNvSpPr txBox="1">
            <a:spLocks noGrp="1"/>
          </p:cNvSpPr>
          <p:nvPr>
            <p:ph type="body" sz="quarter" idx="40" hasCustomPrompt="1"/>
          </p:nvPr>
        </p:nvSpPr>
        <p:spPr>
          <a:xfrm>
            <a:off x="1390650" y="2417413"/>
            <a:ext cx="13683094" cy="29858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825500">
              <a:lnSpc>
                <a:spcPct val="90000"/>
              </a:lnSpc>
              <a:spcBef>
                <a:spcPts val="0"/>
              </a:spcBef>
              <a:buSzTx/>
              <a:buNone/>
              <a:defRPr sz="5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rPr lang="en-GB"/>
              <a:t>Vieta </a:t>
            </a:r>
            <a:r>
              <a:rPr lang="en-GB" err="1"/>
              <a:t>argumentam</a:t>
            </a:r>
            <a:r>
              <a:rPr lang="en-GB"/>
              <a:t> par </a:t>
            </a:r>
            <a:r>
              <a:rPr lang="en-GB" err="1"/>
              <a:t>konkrēto</a:t>
            </a:r>
            <a:r>
              <a:rPr lang="en-GB"/>
              <a:t> </a:t>
            </a:r>
            <a:r>
              <a:rPr lang="en-GB" err="1"/>
              <a:t>tēmu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0406183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s un attēls 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hor and Date">
            <a:extLst>
              <a:ext uri="{FF2B5EF4-FFF2-40B4-BE49-F238E27FC236}">
                <a16:creationId xmlns:a16="http://schemas.microsoft.com/office/drawing/2014/main" id="{9C8B7C49-7DC8-C79A-6AEF-141593257942}"/>
              </a:ext>
            </a:extLst>
          </p:cNvPr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390650" y="1169989"/>
            <a:ext cx="10837863" cy="64203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2200" b="0" spc="220" baseline="0">
                <a:solidFill>
                  <a:schemeClr val="tx1"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SADAĻAS NOSAUKUMS</a:t>
            </a:r>
          </a:p>
        </p:txBody>
      </p:sp>
      <p:sp>
        <p:nvSpPr>
          <p:cNvPr id="7" name="Body Level One…">
            <a:extLst>
              <a:ext uri="{FF2B5EF4-FFF2-40B4-BE49-F238E27FC236}">
                <a16:creationId xmlns:a16="http://schemas.microsoft.com/office/drawing/2014/main" id="{1492E622-7BA1-4BCB-62A1-5FA7793A5CA2}"/>
              </a:ext>
            </a:extLst>
          </p:cNvPr>
          <p:cNvSpPr txBox="1">
            <a:spLocks noGrp="1"/>
          </p:cNvSpPr>
          <p:nvPr>
            <p:ph type="body" sz="quarter" idx="24" hasCustomPrompt="1"/>
          </p:nvPr>
        </p:nvSpPr>
        <p:spPr>
          <a:xfrm>
            <a:off x="1390650" y="2412928"/>
            <a:ext cx="10764839" cy="635532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825500">
              <a:lnSpc>
                <a:spcPct val="90000"/>
              </a:lnSpc>
              <a:spcBef>
                <a:spcPts val="0"/>
              </a:spcBef>
              <a:buSzTx/>
              <a:buNone/>
              <a:defRPr sz="5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rPr lang="en-GB"/>
              <a:t>Vieta </a:t>
            </a:r>
            <a:r>
              <a:rPr lang="en-GB" err="1"/>
              <a:t>argumentam</a:t>
            </a:r>
            <a:r>
              <a:rPr lang="en-GB"/>
              <a:t> par </a:t>
            </a:r>
            <a:r>
              <a:rPr lang="en-GB" err="1"/>
              <a:t>konkrēto</a:t>
            </a:r>
            <a:r>
              <a:rPr lang="en-GB"/>
              <a:t> </a:t>
            </a:r>
            <a:r>
              <a:rPr lang="en-GB" err="1"/>
              <a:t>tēmu</a:t>
            </a:r>
            <a:endParaRPr lang="en-GB"/>
          </a:p>
        </p:txBody>
      </p:sp>
      <p:sp>
        <p:nvSpPr>
          <p:cNvPr id="8" name="Body Level One…">
            <a:extLst>
              <a:ext uri="{FF2B5EF4-FFF2-40B4-BE49-F238E27FC236}">
                <a16:creationId xmlns:a16="http://schemas.microsoft.com/office/drawing/2014/main" id="{66364495-AE4D-6780-6730-E9CBF6C0AAB6}"/>
              </a:ext>
            </a:extLst>
          </p:cNvPr>
          <p:cNvSpPr txBox="1">
            <a:spLocks noGrp="1"/>
          </p:cNvSpPr>
          <p:nvPr>
            <p:ph type="body" sz="quarter" idx="23" hasCustomPrompt="1"/>
          </p:nvPr>
        </p:nvSpPr>
        <p:spPr>
          <a:xfrm>
            <a:off x="1390650" y="9570832"/>
            <a:ext cx="10764839" cy="17322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825500">
              <a:lnSpc>
                <a:spcPct val="120000"/>
              </a:lnSpc>
              <a:spcBef>
                <a:spcPts val="0"/>
              </a:spcBef>
              <a:buSzTx/>
              <a:buNone/>
              <a:defRPr sz="22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rPr lang="lv-LV"/>
              <a:t>Teksts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AA60323B-F7FD-B29F-3610-8BE268FAD699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 rot="20868662">
            <a:off x="14327990" y="3471550"/>
            <a:ext cx="8349876" cy="6435136"/>
          </a:xfrm>
          <a:prstGeom prst="rect">
            <a:avLst/>
          </a:prstGeom>
          <a:pattFill prst="pct5">
            <a:fgClr>
              <a:srgbClr val="FFFFFF"/>
            </a:fgClr>
            <a:bgClr>
              <a:schemeClr val="bg2">
                <a:lumMod val="95000"/>
              </a:schemeClr>
            </a:bgClr>
          </a:pattFill>
        </p:spPr>
        <p:txBody>
          <a:bodyPr/>
          <a:lstStyle>
            <a:lvl1pPr>
              <a:defRPr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LV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31363809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s un attēls 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hor and Date">
            <a:extLst>
              <a:ext uri="{FF2B5EF4-FFF2-40B4-BE49-F238E27FC236}">
                <a16:creationId xmlns:a16="http://schemas.microsoft.com/office/drawing/2014/main" id="{9C8B7C49-7DC8-C79A-6AEF-141593257942}"/>
              </a:ext>
            </a:extLst>
          </p:cNvPr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390650" y="1169989"/>
            <a:ext cx="10837863" cy="64203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2200" b="0" spc="220" baseline="0">
                <a:solidFill>
                  <a:schemeClr val="tx1"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SADAĻAS NOSAUKUMS</a:t>
            </a:r>
          </a:p>
        </p:txBody>
      </p:sp>
      <p:sp>
        <p:nvSpPr>
          <p:cNvPr id="7" name="Body Level One…">
            <a:extLst>
              <a:ext uri="{FF2B5EF4-FFF2-40B4-BE49-F238E27FC236}">
                <a16:creationId xmlns:a16="http://schemas.microsoft.com/office/drawing/2014/main" id="{1492E622-7BA1-4BCB-62A1-5FA7793A5CA2}"/>
              </a:ext>
            </a:extLst>
          </p:cNvPr>
          <p:cNvSpPr txBox="1">
            <a:spLocks noGrp="1"/>
          </p:cNvSpPr>
          <p:nvPr>
            <p:ph type="body" sz="quarter" idx="24" hasCustomPrompt="1"/>
          </p:nvPr>
        </p:nvSpPr>
        <p:spPr>
          <a:xfrm>
            <a:off x="12228513" y="2412928"/>
            <a:ext cx="10764839" cy="635532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825500">
              <a:lnSpc>
                <a:spcPct val="90000"/>
              </a:lnSpc>
              <a:spcBef>
                <a:spcPts val="0"/>
              </a:spcBef>
              <a:buSzTx/>
              <a:buNone/>
              <a:defRPr sz="5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rPr lang="en-GB"/>
              <a:t>Vieta </a:t>
            </a:r>
            <a:r>
              <a:rPr lang="en-GB" err="1"/>
              <a:t>argumentam</a:t>
            </a:r>
            <a:r>
              <a:rPr lang="en-GB"/>
              <a:t> par </a:t>
            </a:r>
            <a:r>
              <a:rPr lang="en-GB" err="1"/>
              <a:t>konkrēto</a:t>
            </a:r>
            <a:r>
              <a:rPr lang="en-GB"/>
              <a:t> </a:t>
            </a:r>
            <a:r>
              <a:rPr lang="en-GB" err="1"/>
              <a:t>tēmu</a:t>
            </a:r>
            <a:endParaRPr lang="en-GB"/>
          </a:p>
        </p:txBody>
      </p:sp>
      <p:sp>
        <p:nvSpPr>
          <p:cNvPr id="8" name="Body Level One…">
            <a:extLst>
              <a:ext uri="{FF2B5EF4-FFF2-40B4-BE49-F238E27FC236}">
                <a16:creationId xmlns:a16="http://schemas.microsoft.com/office/drawing/2014/main" id="{66364495-AE4D-6780-6730-E9CBF6C0AAB6}"/>
              </a:ext>
            </a:extLst>
          </p:cNvPr>
          <p:cNvSpPr txBox="1">
            <a:spLocks noGrp="1"/>
          </p:cNvSpPr>
          <p:nvPr>
            <p:ph type="body" sz="quarter" idx="23" hasCustomPrompt="1"/>
          </p:nvPr>
        </p:nvSpPr>
        <p:spPr>
          <a:xfrm>
            <a:off x="12228513" y="9570832"/>
            <a:ext cx="10764839" cy="17322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825500">
              <a:lnSpc>
                <a:spcPct val="120000"/>
              </a:lnSpc>
              <a:spcBef>
                <a:spcPts val="0"/>
              </a:spcBef>
              <a:buSzTx/>
              <a:buNone/>
              <a:defRPr sz="22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rPr lang="lv-LV"/>
              <a:t>Teksts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AA60323B-F7FD-B29F-3610-8BE268FAD699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 rot="20868662">
            <a:off x="1975879" y="3471549"/>
            <a:ext cx="8349876" cy="6435136"/>
          </a:xfrm>
          <a:prstGeom prst="rect">
            <a:avLst/>
          </a:prstGeom>
          <a:pattFill prst="pct5">
            <a:fgClr>
              <a:srgbClr val="FFFFFF"/>
            </a:fgClr>
            <a:bgClr>
              <a:schemeClr val="bg2">
                <a:lumMod val="95000"/>
              </a:schemeClr>
            </a:bgClr>
          </a:pattFill>
        </p:spPr>
        <p:txBody>
          <a:bodyPr/>
          <a:lstStyle>
            <a:lvl1pPr>
              <a:defRPr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LV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72364672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s un attēls 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hor and Date">
            <a:extLst>
              <a:ext uri="{FF2B5EF4-FFF2-40B4-BE49-F238E27FC236}">
                <a16:creationId xmlns:a16="http://schemas.microsoft.com/office/drawing/2014/main" id="{9C8B7C49-7DC8-C79A-6AEF-141593257942}"/>
              </a:ext>
            </a:extLst>
          </p:cNvPr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390650" y="1169989"/>
            <a:ext cx="10837863" cy="64203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2200" b="0" spc="220" baseline="0">
                <a:solidFill>
                  <a:schemeClr val="tx1"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SADAĻAS NOSAUKUMS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45F81D3-28BD-94C4-0099-D52FA9916731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 rot="20868662">
            <a:off x="16217260" y="1598112"/>
            <a:ext cx="6607223" cy="4597851"/>
          </a:xfrm>
          <a:prstGeom prst="rect">
            <a:avLst/>
          </a:prstGeom>
          <a:pattFill prst="pct5">
            <a:fgClr>
              <a:srgbClr val="FFFFFF"/>
            </a:fgClr>
            <a:bgClr>
              <a:schemeClr val="bg2">
                <a:lumMod val="95000"/>
              </a:schemeClr>
            </a:bgClr>
          </a:pattFill>
        </p:spPr>
        <p:txBody>
          <a:bodyPr/>
          <a:lstStyle>
            <a:lvl1pPr>
              <a:defRPr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LV"/>
              <a:t> </a:t>
            </a:r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C98764BD-828D-204C-C15A-F5DB5C5F8BF9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 rot="711124">
            <a:off x="13741166" y="7536639"/>
            <a:ext cx="6923046" cy="4564646"/>
          </a:xfrm>
          <a:prstGeom prst="rect">
            <a:avLst/>
          </a:prstGeom>
          <a:pattFill prst="pct5">
            <a:fgClr>
              <a:srgbClr val="FFFFFF"/>
            </a:fgClr>
            <a:bgClr>
              <a:schemeClr val="bg2">
                <a:lumMod val="95000"/>
              </a:schemeClr>
            </a:bgClr>
          </a:pattFill>
        </p:spPr>
        <p:txBody>
          <a:bodyPr/>
          <a:lstStyle>
            <a:lvl1pPr>
              <a:defRPr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LV"/>
              <a:t> </a:t>
            </a:r>
          </a:p>
        </p:txBody>
      </p:sp>
      <p:sp>
        <p:nvSpPr>
          <p:cNvPr id="4" name="Body Level One…">
            <a:extLst>
              <a:ext uri="{FF2B5EF4-FFF2-40B4-BE49-F238E27FC236}">
                <a16:creationId xmlns:a16="http://schemas.microsoft.com/office/drawing/2014/main" id="{2B639F16-2242-7C19-BD9F-733C616596E2}"/>
              </a:ext>
            </a:extLst>
          </p:cNvPr>
          <p:cNvSpPr txBox="1">
            <a:spLocks noGrp="1"/>
          </p:cNvSpPr>
          <p:nvPr>
            <p:ph type="body" sz="quarter" idx="24" hasCustomPrompt="1"/>
          </p:nvPr>
        </p:nvSpPr>
        <p:spPr>
          <a:xfrm>
            <a:off x="1390650" y="2412928"/>
            <a:ext cx="10764839" cy="635532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825500">
              <a:lnSpc>
                <a:spcPct val="90000"/>
              </a:lnSpc>
              <a:spcBef>
                <a:spcPts val="0"/>
              </a:spcBef>
              <a:buSzTx/>
              <a:buNone/>
              <a:defRPr sz="5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rPr lang="en-GB"/>
              <a:t>Vieta </a:t>
            </a:r>
            <a:r>
              <a:rPr lang="en-GB" err="1"/>
              <a:t>argumentam</a:t>
            </a:r>
            <a:r>
              <a:rPr lang="en-GB"/>
              <a:t> par </a:t>
            </a:r>
            <a:r>
              <a:rPr lang="en-GB" err="1"/>
              <a:t>konkrēto</a:t>
            </a:r>
            <a:r>
              <a:rPr lang="en-GB"/>
              <a:t> </a:t>
            </a:r>
            <a:r>
              <a:rPr lang="en-GB" err="1"/>
              <a:t>tēmu</a:t>
            </a:r>
            <a:endParaRPr lang="en-GB"/>
          </a:p>
        </p:txBody>
      </p:sp>
      <p:sp>
        <p:nvSpPr>
          <p:cNvPr id="5" name="Body Level One…">
            <a:extLst>
              <a:ext uri="{FF2B5EF4-FFF2-40B4-BE49-F238E27FC236}">
                <a16:creationId xmlns:a16="http://schemas.microsoft.com/office/drawing/2014/main" id="{51FE9022-6BE0-8173-3F54-EAF6F7A4C529}"/>
              </a:ext>
            </a:extLst>
          </p:cNvPr>
          <p:cNvSpPr txBox="1">
            <a:spLocks noGrp="1"/>
          </p:cNvSpPr>
          <p:nvPr>
            <p:ph type="body" sz="quarter" idx="23" hasCustomPrompt="1"/>
          </p:nvPr>
        </p:nvSpPr>
        <p:spPr>
          <a:xfrm>
            <a:off x="1390650" y="9570832"/>
            <a:ext cx="10764839" cy="17322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825500">
              <a:lnSpc>
                <a:spcPct val="120000"/>
              </a:lnSpc>
              <a:spcBef>
                <a:spcPts val="0"/>
              </a:spcBef>
              <a:buSzTx/>
              <a:buNone/>
              <a:defRPr sz="22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rPr lang="lv-LV"/>
              <a:t>Teksts</a:t>
            </a:r>
          </a:p>
        </p:txBody>
      </p:sp>
    </p:spTree>
    <p:extLst>
      <p:ext uri="{BB962C8B-B14F-4D97-AF65-F5344CB8AC3E}">
        <p14:creationId xmlns:p14="http://schemas.microsoft.com/office/powerpoint/2010/main" val="494350858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rsraksts 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ody Level One…">
            <a:extLst>
              <a:ext uri="{FF2B5EF4-FFF2-40B4-BE49-F238E27FC236}">
                <a16:creationId xmlns:a16="http://schemas.microsoft.com/office/drawing/2014/main" id="{A90D4273-1E94-69F4-E1F7-B3F58F9638DE}"/>
              </a:ext>
            </a:extLst>
          </p:cNvPr>
          <p:cNvSpPr txBox="1">
            <a:spLocks noGrp="1"/>
          </p:cNvSpPr>
          <p:nvPr>
            <p:ph type="body" sz="quarter" idx="23" hasCustomPrompt="1"/>
          </p:nvPr>
        </p:nvSpPr>
        <p:spPr>
          <a:xfrm>
            <a:off x="7435758" y="10055949"/>
            <a:ext cx="9614262" cy="17637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825500">
              <a:lnSpc>
                <a:spcPct val="120000"/>
              </a:lnSpc>
              <a:spcBef>
                <a:spcPts val="0"/>
              </a:spcBef>
              <a:buSzTx/>
              <a:buNone/>
              <a:defRPr sz="22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rPr lang="lv-LV"/>
              <a:t>Teksts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F035801A-33A5-1D55-7484-BF71BA8711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63670" y="11402070"/>
            <a:ext cx="2682818" cy="2313930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9756FB17-DDD4-5E2F-6B5A-AB97A866DE7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963604" y="-33858"/>
            <a:ext cx="3038475" cy="2417711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A97E488E-78DA-AA84-FF91-554341EF613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683102" y="1059856"/>
            <a:ext cx="2347466" cy="2347466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DD6D77BB-0D68-3406-28F5-789571C0E848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0264425" y="9730870"/>
            <a:ext cx="3185847" cy="3219383"/>
          </a:xfrm>
          <a:prstGeom prst="rect">
            <a:avLst/>
          </a:prstGeom>
        </p:spPr>
      </p:pic>
      <p:sp>
        <p:nvSpPr>
          <p:cNvPr id="3" name="Body Level One…">
            <a:extLst>
              <a:ext uri="{FF2B5EF4-FFF2-40B4-BE49-F238E27FC236}">
                <a16:creationId xmlns:a16="http://schemas.microsoft.com/office/drawing/2014/main" id="{B209C474-32CD-D2BD-F5AD-4461E092D0D7}"/>
              </a:ext>
            </a:extLst>
          </p:cNvPr>
          <p:cNvSpPr txBox="1">
            <a:spLocks noGrp="1"/>
          </p:cNvSpPr>
          <p:nvPr>
            <p:ph type="body" sz="quarter" idx="27" hasCustomPrompt="1"/>
          </p:nvPr>
        </p:nvSpPr>
        <p:spPr>
          <a:xfrm>
            <a:off x="1390649" y="5002848"/>
            <a:ext cx="21704480" cy="292002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825500">
              <a:lnSpc>
                <a:spcPct val="90000"/>
              </a:lnSpc>
              <a:spcBef>
                <a:spcPts val="0"/>
              </a:spcBef>
              <a:buSzTx/>
              <a:buNone/>
              <a:defRPr sz="86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rPr lang="en-US"/>
              <a:t>Vieta </a:t>
            </a:r>
            <a:r>
              <a:rPr lang="en-US" err="1"/>
              <a:t>tēmas</a:t>
            </a:r>
            <a:r>
              <a:rPr lang="en-US"/>
              <a:t> </a:t>
            </a:r>
            <a:r>
              <a:rPr lang="en-US" err="1"/>
              <a:t>virsrakstam</a:t>
            </a:r>
            <a:endParaRPr lang="en-US"/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1399335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rsraksts 29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ody Level One…">
            <a:extLst>
              <a:ext uri="{FF2B5EF4-FFF2-40B4-BE49-F238E27FC236}">
                <a16:creationId xmlns:a16="http://schemas.microsoft.com/office/drawing/2014/main" id="{A90D4273-1E94-69F4-E1F7-B3F58F9638DE}"/>
              </a:ext>
            </a:extLst>
          </p:cNvPr>
          <p:cNvSpPr txBox="1">
            <a:spLocks noGrp="1"/>
          </p:cNvSpPr>
          <p:nvPr>
            <p:ph type="body" sz="quarter" idx="23" hasCustomPrompt="1"/>
          </p:nvPr>
        </p:nvSpPr>
        <p:spPr>
          <a:xfrm>
            <a:off x="7435758" y="10055949"/>
            <a:ext cx="9614262" cy="17637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825500">
              <a:lnSpc>
                <a:spcPct val="120000"/>
              </a:lnSpc>
              <a:spcBef>
                <a:spcPts val="0"/>
              </a:spcBef>
              <a:buSzTx/>
              <a:buNone/>
              <a:defRPr sz="22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rPr lang="lv-LV"/>
              <a:t>Teksts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F035801A-33A5-1D55-7484-BF71BA8711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63670" y="11402070"/>
            <a:ext cx="2682818" cy="2313930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9756FB17-DDD4-5E2F-6B5A-AB97A866DE7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963604" y="-33858"/>
            <a:ext cx="3038475" cy="2417711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A97E488E-78DA-AA84-FF91-554341EF613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683102" y="1059856"/>
            <a:ext cx="2347466" cy="2347466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DD6D77BB-0D68-3406-28F5-789571C0E848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0264425" y="9730870"/>
            <a:ext cx="3185847" cy="3219383"/>
          </a:xfrm>
          <a:prstGeom prst="rect">
            <a:avLst/>
          </a:prstGeom>
        </p:spPr>
      </p:pic>
      <p:sp>
        <p:nvSpPr>
          <p:cNvPr id="3" name="Body Level One…">
            <a:extLst>
              <a:ext uri="{FF2B5EF4-FFF2-40B4-BE49-F238E27FC236}">
                <a16:creationId xmlns:a16="http://schemas.microsoft.com/office/drawing/2014/main" id="{B209C474-32CD-D2BD-F5AD-4461E092D0D7}"/>
              </a:ext>
            </a:extLst>
          </p:cNvPr>
          <p:cNvSpPr txBox="1">
            <a:spLocks noGrp="1"/>
          </p:cNvSpPr>
          <p:nvPr>
            <p:ph type="body" sz="quarter" idx="27" hasCustomPrompt="1"/>
          </p:nvPr>
        </p:nvSpPr>
        <p:spPr>
          <a:xfrm>
            <a:off x="1390649" y="5002848"/>
            <a:ext cx="21704480" cy="292002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825500">
              <a:lnSpc>
                <a:spcPct val="90000"/>
              </a:lnSpc>
              <a:spcBef>
                <a:spcPts val="0"/>
              </a:spcBef>
              <a:buSzTx/>
              <a:buNone/>
              <a:defRPr sz="86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rPr lang="en-US"/>
              <a:t>Vieta </a:t>
            </a:r>
            <a:r>
              <a:rPr lang="en-US" err="1"/>
              <a:t>tēmas</a:t>
            </a:r>
            <a:r>
              <a:rPr lang="en-US"/>
              <a:t> </a:t>
            </a:r>
            <a:r>
              <a:rPr lang="en-US" err="1"/>
              <a:t>virsrakstam</a:t>
            </a:r>
            <a:endParaRPr lang="en-US"/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80963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ullap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4630626" y="2379794"/>
            <a:ext cx="8362723" cy="659241"/>
          </a:xfrm>
          <a:prstGeom prst="rect">
            <a:avLst/>
          </a:prstGeom>
          <a:noFill/>
        </p:spPr>
        <p:txBody>
          <a:bodyPr lIns="0" tIns="0" rIns="0" bIns="0">
            <a:normAutofit/>
          </a:bodyPr>
          <a:lstStyle>
            <a:lvl1pPr marL="0" indent="0" defTabSz="825500">
              <a:lnSpc>
                <a:spcPct val="120000"/>
              </a:lnSpc>
              <a:spcBef>
                <a:spcPts val="0"/>
              </a:spcBef>
              <a:buSzTx/>
              <a:buNone/>
              <a:defRPr sz="2200" b="0" spc="12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lv-LV"/>
              <a:t>Datums</a:t>
            </a:r>
            <a:endParaRPr/>
          </a:p>
        </p:txBody>
      </p:sp>
      <p:sp>
        <p:nvSpPr>
          <p:cNvPr id="1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4639925" y="3732896"/>
            <a:ext cx="8362723" cy="1511300"/>
          </a:xfrm>
          <a:prstGeom prst="rect">
            <a:avLst/>
          </a:prstGeom>
          <a:noFill/>
        </p:spPr>
        <p:txBody>
          <a:bodyPr lIns="0" tIns="0" rIns="0" bIns="0" anchor="t" anchorCtr="0">
            <a:normAutofit/>
          </a:bodyPr>
          <a:lstStyle>
            <a:lvl1pPr>
              <a:lnSpc>
                <a:spcPct val="90000"/>
              </a:lnSpc>
              <a:defRPr sz="5400" b="0" spc="12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lv-LV"/>
              <a:t>Prezentācijas</a:t>
            </a:r>
            <a:br>
              <a:rPr lang="lv-LV"/>
            </a:br>
            <a:r>
              <a:rPr lang="lv-LV"/>
              <a:t>nosaukums</a:t>
            </a:r>
            <a:endParaRPr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8FE6517B-A4E3-37AC-8B62-A9AE213551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605965" y="11070522"/>
            <a:ext cx="1394709" cy="1339655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71779175-E3D4-9B7C-41C1-9F54AA2BE6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605965" y="11070522"/>
            <a:ext cx="1394709" cy="1339655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758621E4-D375-3B13-1886-FEB1D031C41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7573970">
            <a:off x="2971929" y="153330"/>
            <a:ext cx="3240173" cy="8733037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D71AB2BF-5BCB-D5D2-EB6B-E285F5331316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970324" y="7261895"/>
            <a:ext cx="6895068" cy="6454105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E1AF7902-4555-215C-53D5-C88E6199C973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296085" y="1"/>
            <a:ext cx="3194000" cy="4929012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04CC81BE-8C91-5A1F-2A33-7277D899628F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379349" y="8044437"/>
            <a:ext cx="2976566" cy="5671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756930"/>
      </p:ext>
    </p:extLst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s un diagramma 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hor and Date">
            <a:extLst>
              <a:ext uri="{FF2B5EF4-FFF2-40B4-BE49-F238E27FC236}">
                <a16:creationId xmlns:a16="http://schemas.microsoft.com/office/drawing/2014/main" id="{870B44A4-C241-72C0-DA06-D8BF18E6576F}"/>
              </a:ext>
            </a:extLst>
          </p:cNvPr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390650" y="1169989"/>
            <a:ext cx="10837863" cy="64203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2200" b="0" spc="220" baseline="0">
                <a:solidFill>
                  <a:schemeClr val="tx1"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SADAĻAS NOSAUKUMS</a:t>
            </a:r>
          </a:p>
        </p:txBody>
      </p:sp>
      <p:sp>
        <p:nvSpPr>
          <p:cNvPr id="8" name="Chart Placeholder 2">
            <a:extLst>
              <a:ext uri="{FF2B5EF4-FFF2-40B4-BE49-F238E27FC236}">
                <a16:creationId xmlns:a16="http://schemas.microsoft.com/office/drawing/2014/main" id="{E6C49BE4-23C2-3CE7-9E8B-434D873DD3CD}"/>
              </a:ext>
            </a:extLst>
          </p:cNvPr>
          <p:cNvSpPr>
            <a:spLocks noGrp="1"/>
          </p:cNvSpPr>
          <p:nvPr>
            <p:ph type="chart" sz="quarter" idx="24" hasCustomPrompt="1"/>
          </p:nvPr>
        </p:nvSpPr>
        <p:spPr>
          <a:xfrm>
            <a:off x="1390650" y="5696366"/>
            <a:ext cx="21602700" cy="684964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LV"/>
              <a:t> </a:t>
            </a:r>
          </a:p>
        </p:txBody>
      </p:sp>
      <p:sp>
        <p:nvSpPr>
          <p:cNvPr id="2" name="Body Level One…">
            <a:extLst>
              <a:ext uri="{FF2B5EF4-FFF2-40B4-BE49-F238E27FC236}">
                <a16:creationId xmlns:a16="http://schemas.microsoft.com/office/drawing/2014/main" id="{0D85D543-E5E9-0B8E-DE79-3DF4D77E7B8C}"/>
              </a:ext>
            </a:extLst>
          </p:cNvPr>
          <p:cNvSpPr txBox="1">
            <a:spLocks noGrp="1"/>
          </p:cNvSpPr>
          <p:nvPr>
            <p:ph type="body" sz="quarter" idx="27" hasCustomPrompt="1"/>
          </p:nvPr>
        </p:nvSpPr>
        <p:spPr>
          <a:xfrm>
            <a:off x="1390649" y="2200612"/>
            <a:ext cx="21602700" cy="292002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825500">
              <a:lnSpc>
                <a:spcPct val="90000"/>
              </a:lnSpc>
              <a:spcBef>
                <a:spcPts val="0"/>
              </a:spcBef>
              <a:buSzTx/>
              <a:buNone/>
              <a:defRPr sz="86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rPr lang="en-US"/>
              <a:t>Vieta </a:t>
            </a:r>
            <a:r>
              <a:rPr lang="en-US" err="1"/>
              <a:t>tēmas</a:t>
            </a:r>
            <a:r>
              <a:rPr lang="en-US"/>
              <a:t> </a:t>
            </a:r>
            <a:r>
              <a:rPr lang="en-US" err="1"/>
              <a:t>virsrakstam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713356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s un diagramma 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hor and Date">
            <a:extLst>
              <a:ext uri="{FF2B5EF4-FFF2-40B4-BE49-F238E27FC236}">
                <a16:creationId xmlns:a16="http://schemas.microsoft.com/office/drawing/2014/main" id="{870B44A4-C241-72C0-DA06-D8BF18E6576F}"/>
              </a:ext>
            </a:extLst>
          </p:cNvPr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390650" y="1169989"/>
            <a:ext cx="10837863" cy="64203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2200" b="0" spc="220" baseline="0">
                <a:solidFill>
                  <a:schemeClr val="tx1"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SADAĻAS NOSAUKUMS</a:t>
            </a:r>
          </a:p>
        </p:txBody>
      </p:sp>
      <p:sp>
        <p:nvSpPr>
          <p:cNvPr id="8" name="Chart Placeholder 2">
            <a:extLst>
              <a:ext uri="{FF2B5EF4-FFF2-40B4-BE49-F238E27FC236}">
                <a16:creationId xmlns:a16="http://schemas.microsoft.com/office/drawing/2014/main" id="{E6C49BE4-23C2-3CE7-9E8B-434D873DD3CD}"/>
              </a:ext>
            </a:extLst>
          </p:cNvPr>
          <p:cNvSpPr>
            <a:spLocks noGrp="1"/>
          </p:cNvSpPr>
          <p:nvPr>
            <p:ph type="chart" sz="quarter" idx="24" hasCustomPrompt="1"/>
          </p:nvPr>
        </p:nvSpPr>
        <p:spPr>
          <a:xfrm>
            <a:off x="11676186" y="5417699"/>
            <a:ext cx="11317164" cy="712831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LV"/>
              <a:t> </a:t>
            </a:r>
          </a:p>
        </p:txBody>
      </p:sp>
      <p:sp>
        <p:nvSpPr>
          <p:cNvPr id="2" name="Body Level One…">
            <a:extLst>
              <a:ext uri="{FF2B5EF4-FFF2-40B4-BE49-F238E27FC236}">
                <a16:creationId xmlns:a16="http://schemas.microsoft.com/office/drawing/2014/main" id="{0D85D543-E5E9-0B8E-DE79-3DF4D77E7B8C}"/>
              </a:ext>
            </a:extLst>
          </p:cNvPr>
          <p:cNvSpPr txBox="1">
            <a:spLocks noGrp="1"/>
          </p:cNvSpPr>
          <p:nvPr>
            <p:ph type="body" sz="quarter" idx="27" hasCustomPrompt="1"/>
          </p:nvPr>
        </p:nvSpPr>
        <p:spPr>
          <a:xfrm>
            <a:off x="1390649" y="2200612"/>
            <a:ext cx="21602700" cy="292002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825500">
              <a:lnSpc>
                <a:spcPct val="90000"/>
              </a:lnSpc>
              <a:spcBef>
                <a:spcPts val="0"/>
              </a:spcBef>
              <a:buSzTx/>
              <a:buNone/>
              <a:defRPr sz="86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rPr lang="en-US"/>
              <a:t>Vieta </a:t>
            </a:r>
            <a:r>
              <a:rPr lang="en-US" err="1"/>
              <a:t>tēmas</a:t>
            </a:r>
            <a:r>
              <a:rPr lang="en-US"/>
              <a:t> </a:t>
            </a:r>
            <a:r>
              <a:rPr lang="en-US" err="1"/>
              <a:t>virsrakstam</a:t>
            </a:r>
            <a:endParaRPr lang="en-US"/>
          </a:p>
        </p:txBody>
      </p:sp>
      <p:sp>
        <p:nvSpPr>
          <p:cNvPr id="3" name="Body Level One…">
            <a:extLst>
              <a:ext uri="{FF2B5EF4-FFF2-40B4-BE49-F238E27FC236}">
                <a16:creationId xmlns:a16="http://schemas.microsoft.com/office/drawing/2014/main" id="{E19336B7-D8B0-9FD9-E06B-602F94C5557C}"/>
              </a:ext>
            </a:extLst>
          </p:cNvPr>
          <p:cNvSpPr txBox="1">
            <a:spLocks noGrp="1"/>
          </p:cNvSpPr>
          <p:nvPr>
            <p:ph type="body" sz="quarter" idx="28" hasCustomPrompt="1"/>
          </p:nvPr>
        </p:nvSpPr>
        <p:spPr>
          <a:xfrm>
            <a:off x="1390650" y="5417699"/>
            <a:ext cx="9980735" cy="71283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825500">
              <a:lnSpc>
                <a:spcPct val="90000"/>
              </a:lnSpc>
              <a:spcBef>
                <a:spcPts val="0"/>
              </a:spcBef>
              <a:buSzTx/>
              <a:buNone/>
              <a:defRPr sz="5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rPr lang="en-GB"/>
              <a:t>Vieta </a:t>
            </a:r>
            <a:r>
              <a:rPr lang="en-GB" err="1"/>
              <a:t>argumentam</a:t>
            </a:r>
            <a:r>
              <a:rPr lang="en-GB"/>
              <a:t> par </a:t>
            </a:r>
            <a:r>
              <a:rPr lang="en-GB" err="1"/>
              <a:t>konkrēto</a:t>
            </a:r>
            <a:r>
              <a:rPr lang="en-GB"/>
              <a:t> </a:t>
            </a:r>
            <a:r>
              <a:rPr lang="en-GB" err="1"/>
              <a:t>tēmu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7053323"/>
      </p:ext>
    </p:extLst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s un diagramma 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hart Placeholder 2">
            <a:extLst>
              <a:ext uri="{FF2B5EF4-FFF2-40B4-BE49-F238E27FC236}">
                <a16:creationId xmlns:a16="http://schemas.microsoft.com/office/drawing/2014/main" id="{E6C49BE4-23C2-3CE7-9E8B-434D873DD3CD}"/>
              </a:ext>
            </a:extLst>
          </p:cNvPr>
          <p:cNvSpPr>
            <a:spLocks noGrp="1"/>
          </p:cNvSpPr>
          <p:nvPr>
            <p:ph type="chart" sz="quarter" idx="24" hasCustomPrompt="1"/>
          </p:nvPr>
        </p:nvSpPr>
        <p:spPr>
          <a:xfrm>
            <a:off x="14452600" y="2502013"/>
            <a:ext cx="8540750" cy="684964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LV"/>
              <a:t> </a:t>
            </a:r>
          </a:p>
        </p:txBody>
      </p:sp>
      <p:sp>
        <p:nvSpPr>
          <p:cNvPr id="2" name="Author and Date">
            <a:extLst>
              <a:ext uri="{FF2B5EF4-FFF2-40B4-BE49-F238E27FC236}">
                <a16:creationId xmlns:a16="http://schemas.microsoft.com/office/drawing/2014/main" id="{77B5C6D3-1BC4-EBEC-496D-9B9F84D40254}"/>
              </a:ext>
            </a:extLst>
          </p:cNvPr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390650" y="1169989"/>
            <a:ext cx="10837863" cy="64203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2200" b="0" spc="220" baseline="0">
                <a:solidFill>
                  <a:schemeClr val="tx1"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SADAĻAS NOSAUKUMS</a:t>
            </a:r>
          </a:p>
        </p:txBody>
      </p:sp>
      <p:sp>
        <p:nvSpPr>
          <p:cNvPr id="5" name="Body Level One…">
            <a:extLst>
              <a:ext uri="{FF2B5EF4-FFF2-40B4-BE49-F238E27FC236}">
                <a16:creationId xmlns:a16="http://schemas.microsoft.com/office/drawing/2014/main" id="{2A893246-B4A8-06EC-3B33-650114C52A23}"/>
              </a:ext>
            </a:extLst>
          </p:cNvPr>
          <p:cNvSpPr txBox="1">
            <a:spLocks noGrp="1"/>
          </p:cNvSpPr>
          <p:nvPr>
            <p:ph type="body" sz="quarter" idx="23" hasCustomPrompt="1"/>
          </p:nvPr>
        </p:nvSpPr>
        <p:spPr>
          <a:xfrm>
            <a:off x="1390650" y="7778470"/>
            <a:ext cx="10837862" cy="17322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825500">
              <a:lnSpc>
                <a:spcPct val="120000"/>
              </a:lnSpc>
              <a:spcBef>
                <a:spcPts val="0"/>
              </a:spcBef>
              <a:buSzTx/>
              <a:buNone/>
              <a:defRPr sz="22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rPr lang="lv-LV"/>
              <a:t>Teksts</a:t>
            </a:r>
          </a:p>
        </p:txBody>
      </p:sp>
      <p:sp>
        <p:nvSpPr>
          <p:cNvPr id="4" name="Body Level One…">
            <a:extLst>
              <a:ext uri="{FF2B5EF4-FFF2-40B4-BE49-F238E27FC236}">
                <a16:creationId xmlns:a16="http://schemas.microsoft.com/office/drawing/2014/main" id="{6EA9F7C9-F4CB-A3C9-D34D-25D51BD41319}"/>
              </a:ext>
            </a:extLst>
          </p:cNvPr>
          <p:cNvSpPr txBox="1">
            <a:spLocks noGrp="1"/>
          </p:cNvSpPr>
          <p:nvPr>
            <p:ph type="body" sz="quarter" idx="26" hasCustomPrompt="1"/>
          </p:nvPr>
        </p:nvSpPr>
        <p:spPr>
          <a:xfrm>
            <a:off x="1390650" y="2412928"/>
            <a:ext cx="10837862" cy="506639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825500">
              <a:lnSpc>
                <a:spcPct val="90000"/>
              </a:lnSpc>
              <a:spcBef>
                <a:spcPts val="0"/>
              </a:spcBef>
              <a:buSzTx/>
              <a:buNone/>
              <a:defRPr sz="5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rPr lang="en-GB"/>
              <a:t>Vieta </a:t>
            </a:r>
            <a:r>
              <a:rPr lang="en-GB" err="1"/>
              <a:t>argumentam</a:t>
            </a:r>
            <a:r>
              <a:rPr lang="en-GB"/>
              <a:t> par </a:t>
            </a:r>
            <a:r>
              <a:rPr lang="en-GB" err="1"/>
              <a:t>konkrēto</a:t>
            </a:r>
            <a:r>
              <a:rPr lang="en-GB"/>
              <a:t> </a:t>
            </a:r>
            <a:r>
              <a:rPr lang="en-GB" err="1"/>
              <a:t>tēmu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8400935"/>
      </p:ext>
    </p:extLst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ez teksta 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525714"/>
      </p:ext>
    </p:extLst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slēgums 34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hor and Date">
            <a:extLst>
              <a:ext uri="{FF2B5EF4-FFF2-40B4-BE49-F238E27FC236}">
                <a16:creationId xmlns:a16="http://schemas.microsoft.com/office/drawing/2014/main" id="{E1775DDB-58AC-E54B-3E4D-A3019404F9A9}"/>
              </a:ext>
            </a:extLst>
          </p:cNvPr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4613356" y="8384583"/>
            <a:ext cx="8362723" cy="580123"/>
          </a:xfrm>
          <a:prstGeom prst="rect">
            <a:avLst/>
          </a:prstGeom>
          <a:noFill/>
        </p:spPr>
        <p:txBody>
          <a:bodyPr lIns="0" tIns="0" rIns="0" bIns="0">
            <a:normAutofit/>
          </a:bodyPr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2800" b="0" spc="12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lv-LV"/>
              <a:t>Gads, mēnesis</a:t>
            </a:r>
            <a:endParaRPr/>
          </a:p>
        </p:txBody>
      </p:sp>
      <p:sp>
        <p:nvSpPr>
          <p:cNvPr id="4" name="Body Level One…">
            <a:extLst>
              <a:ext uri="{FF2B5EF4-FFF2-40B4-BE49-F238E27FC236}">
                <a16:creationId xmlns:a16="http://schemas.microsoft.com/office/drawing/2014/main" id="{7E84F1A0-EC79-3DDD-EF0F-A77F08895699}"/>
              </a:ext>
            </a:extLst>
          </p:cNvPr>
          <p:cNvSpPr txBox="1">
            <a:spLocks noGrp="1"/>
          </p:cNvSpPr>
          <p:nvPr>
            <p:ph type="body" sz="quarter" idx="28" hasCustomPrompt="1"/>
          </p:nvPr>
        </p:nvSpPr>
        <p:spPr>
          <a:xfrm>
            <a:off x="14603731" y="9329299"/>
            <a:ext cx="8362950" cy="348246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8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rPr lang="lv-LV"/>
              <a:t>Vārds Uzvārds</a:t>
            </a:r>
          </a:p>
          <a:p>
            <a:r>
              <a:rPr lang="lv-LV"/>
              <a:t>Amats</a:t>
            </a:r>
          </a:p>
          <a:p>
            <a:r>
              <a:rPr lang="lv-LV" err="1"/>
              <a:t>Vārds.Uzvārds@riga.lv</a:t>
            </a:r>
            <a:endParaRPr lang="lv-LV"/>
          </a:p>
          <a:p>
            <a:r>
              <a:rPr lang="lv-LV"/>
              <a:t>+371 2000000</a:t>
            </a:r>
          </a:p>
          <a:p>
            <a:r>
              <a:rPr lang="lv-LV" err="1"/>
              <a:t>riga.lv</a:t>
            </a:r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4647731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ture 0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hor and Date">
            <a:extLst>
              <a:ext uri="{FF2B5EF4-FFF2-40B4-BE49-F238E27FC236}">
                <a16:creationId xmlns:a16="http://schemas.microsoft.com/office/drawing/2014/main" id="{9C8B7C49-7DC8-C79A-6AEF-141593257942}"/>
              </a:ext>
            </a:extLst>
          </p:cNvPr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390650" y="1169989"/>
            <a:ext cx="10837863" cy="64203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2200" b="1" spc="220" baseline="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r>
              <a:rPr lang="en-GB"/>
              <a:t>PRESENTATION TITLE</a:t>
            </a:r>
          </a:p>
        </p:txBody>
      </p:sp>
      <p:sp>
        <p:nvSpPr>
          <p:cNvPr id="7" name="Body Level One…">
            <a:extLst>
              <a:ext uri="{FF2B5EF4-FFF2-40B4-BE49-F238E27FC236}">
                <a16:creationId xmlns:a16="http://schemas.microsoft.com/office/drawing/2014/main" id="{1492E622-7BA1-4BCB-62A1-5FA7793A5CA2}"/>
              </a:ext>
            </a:extLst>
          </p:cNvPr>
          <p:cNvSpPr txBox="1">
            <a:spLocks noGrp="1"/>
          </p:cNvSpPr>
          <p:nvPr>
            <p:ph type="body" sz="quarter" idx="24" hasCustomPrompt="1"/>
          </p:nvPr>
        </p:nvSpPr>
        <p:spPr>
          <a:xfrm>
            <a:off x="14657197" y="6027567"/>
            <a:ext cx="8336155" cy="362989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825500">
              <a:lnSpc>
                <a:spcPct val="90000"/>
              </a:lnSpc>
              <a:spcBef>
                <a:spcPts val="0"/>
              </a:spcBef>
              <a:buSzTx/>
              <a:buNone/>
              <a:defRPr sz="6000" b="1">
                <a:solidFill>
                  <a:schemeClr val="tx1"/>
                </a:solidFill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rPr lang="en-GB"/>
              <a:t>Text</a:t>
            </a:r>
          </a:p>
        </p:txBody>
      </p:sp>
      <p:sp>
        <p:nvSpPr>
          <p:cNvPr id="8" name="Body Level One…">
            <a:extLst>
              <a:ext uri="{FF2B5EF4-FFF2-40B4-BE49-F238E27FC236}">
                <a16:creationId xmlns:a16="http://schemas.microsoft.com/office/drawing/2014/main" id="{66364495-AE4D-6780-6730-E9CBF6C0AAB6}"/>
              </a:ext>
            </a:extLst>
          </p:cNvPr>
          <p:cNvSpPr txBox="1">
            <a:spLocks noGrp="1"/>
          </p:cNvSpPr>
          <p:nvPr>
            <p:ph type="body" sz="quarter" idx="23" hasCustomPrompt="1"/>
          </p:nvPr>
        </p:nvSpPr>
        <p:spPr>
          <a:xfrm>
            <a:off x="14657196" y="9908999"/>
            <a:ext cx="8336155" cy="17322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825500">
              <a:lnSpc>
                <a:spcPct val="120000"/>
              </a:lnSpc>
              <a:spcBef>
                <a:spcPts val="0"/>
              </a:spcBef>
              <a:buSzTx/>
              <a:buNone/>
              <a:defRPr sz="2200" b="1">
                <a:solidFill>
                  <a:schemeClr val="tx1"/>
                </a:solidFill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rPr lang="lv-LV" err="1"/>
              <a:t>Text</a:t>
            </a:r>
            <a:endParaRPr lang="lv-LV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45F81D3-28BD-94C4-0099-D52FA9916731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 rot="-180000">
            <a:off x="3874520" y="4107269"/>
            <a:ext cx="8178527" cy="5524157"/>
          </a:xfrm>
          <a:pattFill prst="pct5">
            <a:fgClr>
              <a:srgbClr val="FFFFFF"/>
            </a:fgClr>
            <a:bgClr>
              <a:schemeClr val="bg2">
                <a:lumMod val="95000"/>
              </a:schemeClr>
            </a:bgClr>
          </a:pattFill>
        </p:spPr>
        <p:txBody>
          <a:bodyPr/>
          <a:lstStyle/>
          <a:p>
            <a:r>
              <a:rPr lang="en-LV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72734034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atur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Author and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390650" y="1169989"/>
            <a:ext cx="10837863" cy="64203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2200" b="0" spc="220" baseline="0">
                <a:solidFill>
                  <a:schemeClr val="tx1"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SADAĻAS NOSAUKUMS</a:t>
            </a:r>
          </a:p>
        </p:txBody>
      </p:sp>
      <p:sp>
        <p:nvSpPr>
          <p:cNvPr id="2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4636730" y="3265714"/>
            <a:ext cx="8334505" cy="1084218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90000"/>
              </a:lnSpc>
              <a:spcBef>
                <a:spcPts val="0"/>
              </a:spcBef>
              <a:buSzTx/>
              <a:buNone/>
              <a:defRPr sz="5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rPr lang="lv-LV"/>
              <a:t>Teksts</a:t>
            </a:r>
            <a:endParaRPr/>
          </a:p>
        </p:txBody>
      </p:sp>
      <p:sp>
        <p:nvSpPr>
          <p:cNvPr id="7" name="Body Level One…">
            <a:extLst>
              <a:ext uri="{FF2B5EF4-FFF2-40B4-BE49-F238E27FC236}">
                <a16:creationId xmlns:a16="http://schemas.microsoft.com/office/drawing/2014/main" id="{6BA9908B-635B-FB9D-0968-0F2A3547F08A}"/>
              </a:ext>
            </a:extLst>
          </p:cNvPr>
          <p:cNvSpPr txBox="1">
            <a:spLocks noGrp="1"/>
          </p:cNvSpPr>
          <p:nvPr>
            <p:ph type="body" sz="quarter" idx="23" hasCustomPrompt="1"/>
          </p:nvPr>
        </p:nvSpPr>
        <p:spPr>
          <a:xfrm>
            <a:off x="14658844" y="2873509"/>
            <a:ext cx="8334505" cy="3530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825500">
              <a:lnSpc>
                <a:spcPct val="120000"/>
              </a:lnSpc>
              <a:spcBef>
                <a:spcPts val="0"/>
              </a:spcBef>
              <a:buSzTx/>
              <a:buNone/>
              <a:defRPr sz="22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rPr lang="lv-LV"/>
              <a:t>0-0</a:t>
            </a:r>
            <a:endParaRPr/>
          </a:p>
        </p:txBody>
      </p:sp>
      <p:sp>
        <p:nvSpPr>
          <p:cNvPr id="10" name="Body Level One…">
            <a:extLst>
              <a:ext uri="{FF2B5EF4-FFF2-40B4-BE49-F238E27FC236}">
                <a16:creationId xmlns:a16="http://schemas.microsoft.com/office/drawing/2014/main" id="{5E620B50-0C3C-73D7-10ED-880E1A6AC64D}"/>
              </a:ext>
            </a:extLst>
          </p:cNvPr>
          <p:cNvSpPr txBox="1">
            <a:spLocks noGrp="1"/>
          </p:cNvSpPr>
          <p:nvPr>
            <p:ph type="body" sz="quarter" idx="24" hasCustomPrompt="1"/>
          </p:nvPr>
        </p:nvSpPr>
        <p:spPr>
          <a:xfrm>
            <a:off x="14636730" y="5003074"/>
            <a:ext cx="8334505" cy="1084218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90000"/>
              </a:lnSpc>
              <a:spcBef>
                <a:spcPts val="0"/>
              </a:spcBef>
              <a:buSzTx/>
              <a:buNone/>
              <a:defRPr sz="5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rPr lang="lv-LV"/>
              <a:t>Teksts</a:t>
            </a:r>
            <a:endParaRPr/>
          </a:p>
        </p:txBody>
      </p:sp>
      <p:sp>
        <p:nvSpPr>
          <p:cNvPr id="11" name="Body Level One…">
            <a:extLst>
              <a:ext uri="{FF2B5EF4-FFF2-40B4-BE49-F238E27FC236}">
                <a16:creationId xmlns:a16="http://schemas.microsoft.com/office/drawing/2014/main" id="{E775BA1C-9218-55B8-68A3-EC15290077D0}"/>
              </a:ext>
            </a:extLst>
          </p:cNvPr>
          <p:cNvSpPr txBox="1">
            <a:spLocks noGrp="1"/>
          </p:cNvSpPr>
          <p:nvPr>
            <p:ph type="body" sz="quarter" idx="25" hasCustomPrompt="1"/>
          </p:nvPr>
        </p:nvSpPr>
        <p:spPr>
          <a:xfrm>
            <a:off x="14658844" y="4610869"/>
            <a:ext cx="8334505" cy="3530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825500">
              <a:lnSpc>
                <a:spcPct val="120000"/>
              </a:lnSpc>
              <a:spcBef>
                <a:spcPts val="0"/>
              </a:spcBef>
              <a:buSzTx/>
              <a:buNone/>
              <a:defRPr sz="22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rPr lang="lv-LV"/>
              <a:t>0-0</a:t>
            </a:r>
            <a:endParaRPr/>
          </a:p>
        </p:txBody>
      </p:sp>
      <p:sp>
        <p:nvSpPr>
          <p:cNvPr id="12" name="Body Level One…">
            <a:extLst>
              <a:ext uri="{FF2B5EF4-FFF2-40B4-BE49-F238E27FC236}">
                <a16:creationId xmlns:a16="http://schemas.microsoft.com/office/drawing/2014/main" id="{9901ED2E-A9A6-476F-8173-12D2A570AF2B}"/>
              </a:ext>
            </a:extLst>
          </p:cNvPr>
          <p:cNvSpPr txBox="1">
            <a:spLocks noGrp="1"/>
          </p:cNvSpPr>
          <p:nvPr>
            <p:ph type="body" sz="quarter" idx="26" hasCustomPrompt="1"/>
          </p:nvPr>
        </p:nvSpPr>
        <p:spPr>
          <a:xfrm>
            <a:off x="14636730" y="6701245"/>
            <a:ext cx="8334505" cy="1084218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90000"/>
              </a:lnSpc>
              <a:spcBef>
                <a:spcPts val="0"/>
              </a:spcBef>
              <a:buSzTx/>
              <a:buNone/>
              <a:defRPr sz="5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rPr lang="lv-LV"/>
              <a:t>Teksts</a:t>
            </a:r>
            <a:endParaRPr/>
          </a:p>
        </p:txBody>
      </p:sp>
      <p:sp>
        <p:nvSpPr>
          <p:cNvPr id="13" name="Body Level One…">
            <a:extLst>
              <a:ext uri="{FF2B5EF4-FFF2-40B4-BE49-F238E27FC236}">
                <a16:creationId xmlns:a16="http://schemas.microsoft.com/office/drawing/2014/main" id="{25EE2D4C-CA10-8D2D-A7DE-CCDDF93AF2E6}"/>
              </a:ext>
            </a:extLst>
          </p:cNvPr>
          <p:cNvSpPr txBox="1">
            <a:spLocks noGrp="1"/>
          </p:cNvSpPr>
          <p:nvPr>
            <p:ph type="body" sz="quarter" idx="27" hasCustomPrompt="1"/>
          </p:nvPr>
        </p:nvSpPr>
        <p:spPr>
          <a:xfrm>
            <a:off x="14658844" y="6309040"/>
            <a:ext cx="8334505" cy="3530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825500">
              <a:lnSpc>
                <a:spcPct val="120000"/>
              </a:lnSpc>
              <a:spcBef>
                <a:spcPts val="0"/>
              </a:spcBef>
              <a:buSzTx/>
              <a:buNone/>
              <a:defRPr sz="22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rPr lang="lv-LV"/>
              <a:t>0-0</a:t>
            </a:r>
            <a:endParaRPr/>
          </a:p>
        </p:txBody>
      </p:sp>
      <p:sp>
        <p:nvSpPr>
          <p:cNvPr id="14" name="Body Level One…">
            <a:extLst>
              <a:ext uri="{FF2B5EF4-FFF2-40B4-BE49-F238E27FC236}">
                <a16:creationId xmlns:a16="http://schemas.microsoft.com/office/drawing/2014/main" id="{F78E460A-0198-4651-2233-D1465BC2D022}"/>
              </a:ext>
            </a:extLst>
          </p:cNvPr>
          <p:cNvSpPr txBox="1">
            <a:spLocks noGrp="1"/>
          </p:cNvSpPr>
          <p:nvPr>
            <p:ph type="body" sz="quarter" idx="28" hasCustomPrompt="1"/>
          </p:nvPr>
        </p:nvSpPr>
        <p:spPr>
          <a:xfrm>
            <a:off x="14636730" y="8438605"/>
            <a:ext cx="8334505" cy="1084218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90000"/>
              </a:lnSpc>
              <a:spcBef>
                <a:spcPts val="0"/>
              </a:spcBef>
              <a:buSzTx/>
              <a:buNone/>
              <a:defRPr sz="55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rPr lang="lv-LV"/>
              <a:t>Teksts</a:t>
            </a:r>
            <a:endParaRPr/>
          </a:p>
        </p:txBody>
      </p:sp>
      <p:sp>
        <p:nvSpPr>
          <p:cNvPr id="15" name="Body Level One…">
            <a:extLst>
              <a:ext uri="{FF2B5EF4-FFF2-40B4-BE49-F238E27FC236}">
                <a16:creationId xmlns:a16="http://schemas.microsoft.com/office/drawing/2014/main" id="{0C7FE141-0B7F-AB0E-C2CE-9135E64FEDE8}"/>
              </a:ext>
            </a:extLst>
          </p:cNvPr>
          <p:cNvSpPr txBox="1">
            <a:spLocks noGrp="1"/>
          </p:cNvSpPr>
          <p:nvPr>
            <p:ph type="body" sz="quarter" idx="29" hasCustomPrompt="1"/>
          </p:nvPr>
        </p:nvSpPr>
        <p:spPr>
          <a:xfrm>
            <a:off x="14658844" y="8046400"/>
            <a:ext cx="8334505" cy="3530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825500">
              <a:lnSpc>
                <a:spcPct val="120000"/>
              </a:lnSpc>
              <a:spcBef>
                <a:spcPts val="0"/>
              </a:spcBef>
              <a:buSzTx/>
              <a:buNone/>
              <a:defRPr sz="22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rPr lang="lv-LV"/>
              <a:t>0-0</a:t>
            </a:r>
            <a:endParaRPr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8EC507B1-46C5-DC12-2988-002D615E30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67454" y="11085818"/>
            <a:ext cx="1443854" cy="1386860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94BC418F-0922-C21E-AB8D-1AB28ADD68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67454" y="11085818"/>
            <a:ext cx="1443854" cy="1386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43492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s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hor and Date">
            <a:extLst>
              <a:ext uri="{FF2B5EF4-FFF2-40B4-BE49-F238E27FC236}">
                <a16:creationId xmlns:a16="http://schemas.microsoft.com/office/drawing/2014/main" id="{AC8BBA0A-F6BC-0197-C9DE-28A6C0188A25}"/>
              </a:ext>
            </a:extLst>
          </p:cNvPr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390650" y="1169989"/>
            <a:ext cx="10837863" cy="64203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2200" b="0" spc="220" baseline="0">
                <a:solidFill>
                  <a:schemeClr val="tx1"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SADAĻAS NOSAUKUMS</a:t>
            </a:r>
          </a:p>
        </p:txBody>
      </p:sp>
      <p:sp>
        <p:nvSpPr>
          <p:cNvPr id="7" name="Body Level One…">
            <a:extLst>
              <a:ext uri="{FF2B5EF4-FFF2-40B4-BE49-F238E27FC236}">
                <a16:creationId xmlns:a16="http://schemas.microsoft.com/office/drawing/2014/main" id="{7C646643-08E0-CE6C-BBAD-B55308D625DD}"/>
              </a:ext>
            </a:extLst>
          </p:cNvPr>
          <p:cNvSpPr txBox="1">
            <a:spLocks noGrp="1"/>
          </p:cNvSpPr>
          <p:nvPr>
            <p:ph type="body" sz="quarter" idx="24" hasCustomPrompt="1"/>
          </p:nvPr>
        </p:nvSpPr>
        <p:spPr>
          <a:xfrm>
            <a:off x="1390649" y="5091216"/>
            <a:ext cx="21576910" cy="539172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825500">
              <a:lnSpc>
                <a:spcPct val="90000"/>
              </a:lnSpc>
              <a:spcBef>
                <a:spcPts val="0"/>
              </a:spcBef>
              <a:buSzTx/>
              <a:buNone/>
              <a:defRPr sz="5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rPr lang="en-GB"/>
              <a:t>Vieta </a:t>
            </a:r>
            <a:r>
              <a:rPr lang="en-GB" err="1"/>
              <a:t>argumentam</a:t>
            </a:r>
            <a:r>
              <a:rPr lang="en-GB"/>
              <a:t> par </a:t>
            </a:r>
            <a:r>
              <a:rPr lang="en-GB" err="1"/>
              <a:t>konkrēto</a:t>
            </a:r>
            <a:r>
              <a:rPr lang="en-GB"/>
              <a:t> </a:t>
            </a:r>
            <a:r>
              <a:rPr lang="en-GB" err="1"/>
              <a:t>tēmu</a:t>
            </a:r>
            <a:endParaRPr lang="en-GB"/>
          </a:p>
          <a:p>
            <a:endParaRPr lang="en-GB"/>
          </a:p>
        </p:txBody>
      </p:sp>
      <p:sp>
        <p:nvSpPr>
          <p:cNvPr id="25" name="Body Level One…">
            <a:extLst>
              <a:ext uri="{FF2B5EF4-FFF2-40B4-BE49-F238E27FC236}">
                <a16:creationId xmlns:a16="http://schemas.microsoft.com/office/drawing/2014/main" id="{D796B72A-0095-8D9E-D1A8-20755F57ABAB}"/>
              </a:ext>
            </a:extLst>
          </p:cNvPr>
          <p:cNvSpPr txBox="1">
            <a:spLocks noGrp="1"/>
          </p:cNvSpPr>
          <p:nvPr>
            <p:ph type="body" sz="quarter" idx="27" hasCustomPrompt="1"/>
          </p:nvPr>
        </p:nvSpPr>
        <p:spPr>
          <a:xfrm>
            <a:off x="1390648" y="2200613"/>
            <a:ext cx="21576911" cy="25020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825500">
              <a:lnSpc>
                <a:spcPct val="90000"/>
              </a:lnSpc>
              <a:spcBef>
                <a:spcPts val="0"/>
              </a:spcBef>
              <a:buSzTx/>
              <a:buNone/>
              <a:defRPr sz="86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rPr lang="en-US"/>
              <a:t>Vieta </a:t>
            </a:r>
            <a:r>
              <a:rPr lang="en-US" err="1"/>
              <a:t>tēmas</a:t>
            </a:r>
            <a:r>
              <a:rPr lang="en-US"/>
              <a:t> </a:t>
            </a:r>
            <a:r>
              <a:rPr lang="en-US" err="1"/>
              <a:t>virsrakstam</a:t>
            </a:r>
            <a:endParaRPr lang="en-US"/>
          </a:p>
          <a:p>
            <a:endParaRPr lang="en-GB"/>
          </a:p>
        </p:txBody>
      </p:sp>
      <p:sp>
        <p:nvSpPr>
          <p:cNvPr id="2" name="Body Level One…">
            <a:extLst>
              <a:ext uri="{FF2B5EF4-FFF2-40B4-BE49-F238E27FC236}">
                <a16:creationId xmlns:a16="http://schemas.microsoft.com/office/drawing/2014/main" id="{5DEEF717-411B-033B-FB1A-3378380FB4EA}"/>
              </a:ext>
            </a:extLst>
          </p:cNvPr>
          <p:cNvSpPr txBox="1">
            <a:spLocks noGrp="1"/>
          </p:cNvSpPr>
          <p:nvPr>
            <p:ph type="body" sz="quarter" idx="23" hasCustomPrompt="1"/>
          </p:nvPr>
        </p:nvSpPr>
        <p:spPr>
          <a:xfrm>
            <a:off x="1408905" y="10808641"/>
            <a:ext cx="21576909" cy="17373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825500">
              <a:lnSpc>
                <a:spcPct val="120000"/>
              </a:lnSpc>
              <a:spcBef>
                <a:spcPts val="0"/>
              </a:spcBef>
              <a:buSzTx/>
              <a:buNone/>
              <a:defRPr sz="22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rPr lang="lv-LV"/>
              <a:t>Teksts</a:t>
            </a:r>
          </a:p>
        </p:txBody>
      </p:sp>
    </p:spTree>
    <p:extLst>
      <p:ext uri="{BB962C8B-B14F-4D97-AF65-F5344CB8AC3E}">
        <p14:creationId xmlns:p14="http://schemas.microsoft.com/office/powerpoint/2010/main" val="2269100575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s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hor and Date">
            <a:extLst>
              <a:ext uri="{FF2B5EF4-FFF2-40B4-BE49-F238E27FC236}">
                <a16:creationId xmlns:a16="http://schemas.microsoft.com/office/drawing/2014/main" id="{AC8BBA0A-F6BC-0197-C9DE-28A6C0188A25}"/>
              </a:ext>
            </a:extLst>
          </p:cNvPr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390650" y="1169989"/>
            <a:ext cx="10837863" cy="64203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2200" b="0" spc="220" baseline="0">
                <a:solidFill>
                  <a:schemeClr val="tx1"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SADAĻAS NOSAUKUMS</a:t>
            </a:r>
          </a:p>
        </p:txBody>
      </p:sp>
      <p:sp>
        <p:nvSpPr>
          <p:cNvPr id="7" name="Body Level One…">
            <a:extLst>
              <a:ext uri="{FF2B5EF4-FFF2-40B4-BE49-F238E27FC236}">
                <a16:creationId xmlns:a16="http://schemas.microsoft.com/office/drawing/2014/main" id="{7C646643-08E0-CE6C-BBAD-B55308D625DD}"/>
              </a:ext>
            </a:extLst>
          </p:cNvPr>
          <p:cNvSpPr txBox="1">
            <a:spLocks noGrp="1"/>
          </p:cNvSpPr>
          <p:nvPr>
            <p:ph type="body" sz="quarter" idx="24" hasCustomPrompt="1"/>
          </p:nvPr>
        </p:nvSpPr>
        <p:spPr>
          <a:xfrm>
            <a:off x="1390649" y="5091215"/>
            <a:ext cx="21576910" cy="745798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825500">
              <a:lnSpc>
                <a:spcPct val="90000"/>
              </a:lnSpc>
              <a:spcBef>
                <a:spcPts val="0"/>
              </a:spcBef>
              <a:buSzTx/>
              <a:buNone/>
              <a:defRPr sz="5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rPr lang="en-GB"/>
              <a:t>Vieta </a:t>
            </a:r>
            <a:r>
              <a:rPr lang="en-GB" err="1"/>
              <a:t>argumentam</a:t>
            </a:r>
            <a:r>
              <a:rPr lang="en-GB"/>
              <a:t> par </a:t>
            </a:r>
            <a:r>
              <a:rPr lang="en-GB" err="1"/>
              <a:t>konkrēto</a:t>
            </a:r>
            <a:r>
              <a:rPr lang="en-GB"/>
              <a:t> </a:t>
            </a:r>
            <a:r>
              <a:rPr lang="en-GB" err="1"/>
              <a:t>tēmu</a:t>
            </a:r>
            <a:endParaRPr lang="en-GB"/>
          </a:p>
          <a:p>
            <a:endParaRPr lang="en-GB"/>
          </a:p>
        </p:txBody>
      </p:sp>
      <p:sp>
        <p:nvSpPr>
          <p:cNvPr id="25" name="Body Level One…">
            <a:extLst>
              <a:ext uri="{FF2B5EF4-FFF2-40B4-BE49-F238E27FC236}">
                <a16:creationId xmlns:a16="http://schemas.microsoft.com/office/drawing/2014/main" id="{D796B72A-0095-8D9E-D1A8-20755F57ABAB}"/>
              </a:ext>
            </a:extLst>
          </p:cNvPr>
          <p:cNvSpPr txBox="1">
            <a:spLocks noGrp="1"/>
          </p:cNvSpPr>
          <p:nvPr>
            <p:ph type="body" sz="quarter" idx="27" hasCustomPrompt="1"/>
          </p:nvPr>
        </p:nvSpPr>
        <p:spPr>
          <a:xfrm>
            <a:off x="1390648" y="2200613"/>
            <a:ext cx="21576911" cy="25020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825500">
              <a:lnSpc>
                <a:spcPct val="90000"/>
              </a:lnSpc>
              <a:spcBef>
                <a:spcPts val="0"/>
              </a:spcBef>
              <a:buSzTx/>
              <a:buNone/>
              <a:defRPr sz="86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rPr lang="en-US"/>
              <a:t>Vieta </a:t>
            </a:r>
            <a:r>
              <a:rPr lang="en-US" err="1"/>
              <a:t>tēmas</a:t>
            </a:r>
            <a:r>
              <a:rPr lang="en-US"/>
              <a:t> </a:t>
            </a:r>
            <a:r>
              <a:rPr lang="en-US" err="1"/>
              <a:t>virsrakstam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320663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s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hor and Date">
            <a:extLst>
              <a:ext uri="{FF2B5EF4-FFF2-40B4-BE49-F238E27FC236}">
                <a16:creationId xmlns:a16="http://schemas.microsoft.com/office/drawing/2014/main" id="{AC8BBA0A-F6BC-0197-C9DE-28A6C0188A25}"/>
              </a:ext>
            </a:extLst>
          </p:cNvPr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390650" y="1169989"/>
            <a:ext cx="10837863" cy="64203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2200" b="0" spc="220" baseline="0">
                <a:solidFill>
                  <a:schemeClr val="tx1"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SADAĻAS NOSAUKUMS</a:t>
            </a:r>
          </a:p>
        </p:txBody>
      </p:sp>
      <p:sp>
        <p:nvSpPr>
          <p:cNvPr id="7" name="Body Level One…">
            <a:extLst>
              <a:ext uri="{FF2B5EF4-FFF2-40B4-BE49-F238E27FC236}">
                <a16:creationId xmlns:a16="http://schemas.microsoft.com/office/drawing/2014/main" id="{7C646643-08E0-CE6C-BBAD-B55308D625DD}"/>
              </a:ext>
            </a:extLst>
          </p:cNvPr>
          <p:cNvSpPr txBox="1">
            <a:spLocks noGrp="1"/>
          </p:cNvSpPr>
          <p:nvPr>
            <p:ph type="body" sz="quarter" idx="24" hasCustomPrompt="1"/>
          </p:nvPr>
        </p:nvSpPr>
        <p:spPr>
          <a:xfrm>
            <a:off x="1390649" y="5091215"/>
            <a:ext cx="10350816" cy="745798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825500">
              <a:lnSpc>
                <a:spcPct val="90000"/>
              </a:lnSpc>
              <a:spcBef>
                <a:spcPts val="0"/>
              </a:spcBef>
              <a:buSzTx/>
              <a:buNone/>
              <a:defRPr sz="5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rPr lang="en-GB"/>
              <a:t>Vieta </a:t>
            </a:r>
            <a:r>
              <a:rPr lang="en-GB" err="1"/>
              <a:t>argumentam</a:t>
            </a:r>
            <a:endParaRPr lang="en-GB"/>
          </a:p>
          <a:p>
            <a:r>
              <a:rPr lang="en-GB"/>
              <a:t>par </a:t>
            </a:r>
            <a:r>
              <a:rPr lang="en-GB" err="1"/>
              <a:t>konkrēto</a:t>
            </a:r>
            <a:r>
              <a:rPr lang="en-GB"/>
              <a:t> </a:t>
            </a:r>
            <a:r>
              <a:rPr lang="en-GB" err="1"/>
              <a:t>tēmu</a:t>
            </a:r>
            <a:endParaRPr lang="en-GB"/>
          </a:p>
          <a:p>
            <a:endParaRPr lang="en-GB"/>
          </a:p>
        </p:txBody>
      </p:sp>
      <p:sp>
        <p:nvSpPr>
          <p:cNvPr id="10" name="Body Level One…">
            <a:extLst>
              <a:ext uri="{FF2B5EF4-FFF2-40B4-BE49-F238E27FC236}">
                <a16:creationId xmlns:a16="http://schemas.microsoft.com/office/drawing/2014/main" id="{12D9155C-94EF-C678-DCC7-C1C406B5DFB2}"/>
              </a:ext>
            </a:extLst>
          </p:cNvPr>
          <p:cNvSpPr txBox="1">
            <a:spLocks noGrp="1"/>
          </p:cNvSpPr>
          <p:nvPr>
            <p:ph type="body" sz="quarter" idx="25" hasCustomPrompt="1"/>
          </p:nvPr>
        </p:nvSpPr>
        <p:spPr>
          <a:xfrm>
            <a:off x="12616743" y="5091215"/>
            <a:ext cx="10350816" cy="745798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825500">
              <a:lnSpc>
                <a:spcPct val="90000"/>
              </a:lnSpc>
              <a:spcBef>
                <a:spcPts val="0"/>
              </a:spcBef>
              <a:buSzTx/>
              <a:buNone/>
              <a:defRPr sz="5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rPr lang="en-GB"/>
              <a:t>Vieta </a:t>
            </a:r>
            <a:r>
              <a:rPr lang="en-GB" err="1"/>
              <a:t>argumentam</a:t>
            </a:r>
            <a:endParaRPr lang="en-GB"/>
          </a:p>
          <a:p>
            <a:r>
              <a:rPr lang="en-GB"/>
              <a:t>par </a:t>
            </a:r>
            <a:r>
              <a:rPr lang="en-GB" err="1"/>
              <a:t>konkrēto</a:t>
            </a:r>
            <a:r>
              <a:rPr lang="en-GB"/>
              <a:t> </a:t>
            </a:r>
            <a:r>
              <a:rPr lang="en-GB" err="1"/>
              <a:t>tēmu</a:t>
            </a:r>
            <a:endParaRPr lang="en-GB"/>
          </a:p>
          <a:p>
            <a:endParaRPr lang="en-GB"/>
          </a:p>
        </p:txBody>
      </p:sp>
      <p:sp>
        <p:nvSpPr>
          <p:cNvPr id="9" name="Line">
            <a:extLst>
              <a:ext uri="{FF2B5EF4-FFF2-40B4-BE49-F238E27FC236}">
                <a16:creationId xmlns:a16="http://schemas.microsoft.com/office/drawing/2014/main" id="{BEB73B6C-D106-1699-59C0-62782C5E15B2}"/>
              </a:ext>
            </a:extLst>
          </p:cNvPr>
          <p:cNvSpPr/>
          <p:nvPr/>
        </p:nvSpPr>
        <p:spPr>
          <a:xfrm flipH="1" flipV="1">
            <a:off x="12179104" y="5091215"/>
            <a:ext cx="0" cy="7457985"/>
          </a:xfrm>
          <a:prstGeom prst="line">
            <a:avLst/>
          </a:prstGeom>
          <a:ln w="38100">
            <a:solidFill>
              <a:schemeClr val="tx1"/>
            </a:solidFill>
            <a:miter lim="400000"/>
          </a:ln>
        </p:spPr>
        <p:txBody>
          <a:bodyPr lIns="50800" tIns="50800" rIns="50800" bIns="50800" anchor="ctr"/>
          <a:lstStyle/>
          <a:p>
            <a:endParaRPr b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Body Level One…">
            <a:extLst>
              <a:ext uri="{FF2B5EF4-FFF2-40B4-BE49-F238E27FC236}">
                <a16:creationId xmlns:a16="http://schemas.microsoft.com/office/drawing/2014/main" id="{D796B72A-0095-8D9E-D1A8-20755F57ABAB}"/>
              </a:ext>
            </a:extLst>
          </p:cNvPr>
          <p:cNvSpPr txBox="1">
            <a:spLocks noGrp="1"/>
          </p:cNvSpPr>
          <p:nvPr>
            <p:ph type="body" sz="quarter" idx="27" hasCustomPrompt="1"/>
          </p:nvPr>
        </p:nvSpPr>
        <p:spPr>
          <a:xfrm>
            <a:off x="1390648" y="2200613"/>
            <a:ext cx="21576911" cy="25020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825500">
              <a:lnSpc>
                <a:spcPct val="90000"/>
              </a:lnSpc>
              <a:spcBef>
                <a:spcPts val="0"/>
              </a:spcBef>
              <a:buSzTx/>
              <a:buNone/>
              <a:defRPr sz="86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rPr lang="en-US"/>
              <a:t>Vieta </a:t>
            </a:r>
            <a:r>
              <a:rPr lang="en-US" err="1"/>
              <a:t>tēmas</a:t>
            </a:r>
            <a:r>
              <a:rPr lang="en-US"/>
              <a:t> </a:t>
            </a:r>
            <a:r>
              <a:rPr lang="en-US" err="1"/>
              <a:t>virsrakstam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044206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s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hor and Date">
            <a:extLst>
              <a:ext uri="{FF2B5EF4-FFF2-40B4-BE49-F238E27FC236}">
                <a16:creationId xmlns:a16="http://schemas.microsoft.com/office/drawing/2014/main" id="{AC8BBA0A-F6BC-0197-C9DE-28A6C0188A25}"/>
              </a:ext>
            </a:extLst>
          </p:cNvPr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390650" y="1169989"/>
            <a:ext cx="10837863" cy="64203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2200" b="0" spc="220" baseline="0">
                <a:solidFill>
                  <a:schemeClr val="tx1"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SADAĻAS NOSAUKUMS</a:t>
            </a:r>
          </a:p>
        </p:txBody>
      </p:sp>
      <p:sp>
        <p:nvSpPr>
          <p:cNvPr id="7" name="Body Level One…">
            <a:extLst>
              <a:ext uri="{FF2B5EF4-FFF2-40B4-BE49-F238E27FC236}">
                <a16:creationId xmlns:a16="http://schemas.microsoft.com/office/drawing/2014/main" id="{7C646643-08E0-CE6C-BBAD-B55308D625DD}"/>
              </a:ext>
            </a:extLst>
          </p:cNvPr>
          <p:cNvSpPr txBox="1">
            <a:spLocks noGrp="1"/>
          </p:cNvSpPr>
          <p:nvPr>
            <p:ph type="body" sz="quarter" idx="24" hasCustomPrompt="1"/>
          </p:nvPr>
        </p:nvSpPr>
        <p:spPr>
          <a:xfrm>
            <a:off x="1390649" y="5091215"/>
            <a:ext cx="6602799" cy="745798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825500">
              <a:lnSpc>
                <a:spcPct val="90000"/>
              </a:lnSpc>
              <a:spcBef>
                <a:spcPts val="0"/>
              </a:spcBef>
              <a:buSzTx/>
              <a:buNone/>
              <a:defRPr sz="5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rPr lang="en-GB"/>
              <a:t>Vieta </a:t>
            </a:r>
            <a:r>
              <a:rPr lang="en-GB" err="1"/>
              <a:t>argumentam</a:t>
            </a:r>
            <a:endParaRPr lang="en-GB"/>
          </a:p>
          <a:p>
            <a:r>
              <a:rPr lang="en-GB"/>
              <a:t>par </a:t>
            </a:r>
            <a:r>
              <a:rPr lang="en-GB" err="1"/>
              <a:t>konkrēto</a:t>
            </a:r>
            <a:r>
              <a:rPr lang="en-GB"/>
              <a:t> </a:t>
            </a:r>
            <a:r>
              <a:rPr lang="en-GB" err="1"/>
              <a:t>tēmu</a:t>
            </a:r>
            <a:endParaRPr lang="en-GB"/>
          </a:p>
          <a:p>
            <a:endParaRPr lang="en-GB"/>
          </a:p>
        </p:txBody>
      </p:sp>
      <p:sp>
        <p:nvSpPr>
          <p:cNvPr id="10" name="Body Level One…">
            <a:extLst>
              <a:ext uri="{FF2B5EF4-FFF2-40B4-BE49-F238E27FC236}">
                <a16:creationId xmlns:a16="http://schemas.microsoft.com/office/drawing/2014/main" id="{12D9155C-94EF-C678-DCC7-C1C406B5DFB2}"/>
              </a:ext>
            </a:extLst>
          </p:cNvPr>
          <p:cNvSpPr txBox="1">
            <a:spLocks noGrp="1"/>
          </p:cNvSpPr>
          <p:nvPr>
            <p:ph type="body" sz="quarter" idx="25" hasCustomPrompt="1"/>
          </p:nvPr>
        </p:nvSpPr>
        <p:spPr>
          <a:xfrm>
            <a:off x="8877710" y="5091215"/>
            <a:ext cx="6602799" cy="745798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825500">
              <a:lnSpc>
                <a:spcPct val="90000"/>
              </a:lnSpc>
              <a:spcBef>
                <a:spcPts val="0"/>
              </a:spcBef>
              <a:buSzTx/>
              <a:buNone/>
              <a:defRPr sz="5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rPr lang="en-GB"/>
              <a:t>Vieta </a:t>
            </a:r>
            <a:r>
              <a:rPr lang="en-GB" err="1"/>
              <a:t>argumentam</a:t>
            </a:r>
            <a:endParaRPr lang="en-GB"/>
          </a:p>
          <a:p>
            <a:r>
              <a:rPr lang="en-GB"/>
              <a:t>par </a:t>
            </a:r>
            <a:r>
              <a:rPr lang="en-GB" err="1"/>
              <a:t>konkrēto</a:t>
            </a:r>
            <a:r>
              <a:rPr lang="en-GB"/>
              <a:t> </a:t>
            </a:r>
            <a:r>
              <a:rPr lang="en-GB" err="1"/>
              <a:t>tēmu</a:t>
            </a:r>
            <a:endParaRPr lang="en-GB"/>
          </a:p>
          <a:p>
            <a:endParaRPr lang="en-GB"/>
          </a:p>
        </p:txBody>
      </p:sp>
      <p:sp>
        <p:nvSpPr>
          <p:cNvPr id="12" name="Body Level One…">
            <a:extLst>
              <a:ext uri="{FF2B5EF4-FFF2-40B4-BE49-F238E27FC236}">
                <a16:creationId xmlns:a16="http://schemas.microsoft.com/office/drawing/2014/main" id="{C150F9D5-8D2C-8D45-CC1E-0B64CC64A3C1}"/>
              </a:ext>
            </a:extLst>
          </p:cNvPr>
          <p:cNvSpPr txBox="1">
            <a:spLocks noGrp="1"/>
          </p:cNvSpPr>
          <p:nvPr>
            <p:ph type="body" sz="quarter" idx="26" hasCustomPrompt="1"/>
          </p:nvPr>
        </p:nvSpPr>
        <p:spPr>
          <a:xfrm>
            <a:off x="16364770" y="5091215"/>
            <a:ext cx="6602799" cy="745798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825500">
              <a:lnSpc>
                <a:spcPct val="90000"/>
              </a:lnSpc>
              <a:spcBef>
                <a:spcPts val="0"/>
              </a:spcBef>
              <a:buSzTx/>
              <a:buNone/>
              <a:defRPr sz="5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rPr lang="en-GB"/>
              <a:t>Vieta </a:t>
            </a:r>
            <a:r>
              <a:rPr lang="en-GB" err="1"/>
              <a:t>argumentam</a:t>
            </a:r>
            <a:endParaRPr lang="en-GB"/>
          </a:p>
          <a:p>
            <a:r>
              <a:rPr lang="en-GB"/>
              <a:t>par </a:t>
            </a:r>
            <a:r>
              <a:rPr lang="en-GB" err="1"/>
              <a:t>konkrēto</a:t>
            </a:r>
            <a:r>
              <a:rPr lang="en-GB"/>
              <a:t> </a:t>
            </a:r>
            <a:r>
              <a:rPr lang="en-GB" err="1"/>
              <a:t>tēmu</a:t>
            </a:r>
            <a:endParaRPr lang="en-GB"/>
          </a:p>
          <a:p>
            <a:endParaRPr lang="en-GB"/>
          </a:p>
        </p:txBody>
      </p:sp>
      <p:sp>
        <p:nvSpPr>
          <p:cNvPr id="2" name="Line">
            <a:extLst>
              <a:ext uri="{FF2B5EF4-FFF2-40B4-BE49-F238E27FC236}">
                <a16:creationId xmlns:a16="http://schemas.microsoft.com/office/drawing/2014/main" id="{3F59423A-3C29-1D98-C47A-549196A4DCCF}"/>
              </a:ext>
            </a:extLst>
          </p:cNvPr>
          <p:cNvSpPr/>
          <p:nvPr/>
        </p:nvSpPr>
        <p:spPr>
          <a:xfrm flipH="1" flipV="1">
            <a:off x="8435577" y="5091215"/>
            <a:ext cx="2" cy="7457985"/>
          </a:xfrm>
          <a:prstGeom prst="line">
            <a:avLst/>
          </a:prstGeom>
          <a:ln w="38100">
            <a:solidFill>
              <a:schemeClr val="tx1"/>
            </a:solidFill>
            <a:miter lim="400000"/>
          </a:ln>
        </p:spPr>
        <p:txBody>
          <a:bodyPr lIns="50800" tIns="50800" rIns="50800" bIns="50800" anchor="ctr"/>
          <a:lstStyle/>
          <a:p>
            <a:endParaRPr b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Line">
            <a:extLst>
              <a:ext uri="{FF2B5EF4-FFF2-40B4-BE49-F238E27FC236}">
                <a16:creationId xmlns:a16="http://schemas.microsoft.com/office/drawing/2014/main" id="{BEB73B6C-D106-1699-59C0-62782C5E15B2}"/>
              </a:ext>
            </a:extLst>
          </p:cNvPr>
          <p:cNvSpPr/>
          <p:nvPr/>
        </p:nvSpPr>
        <p:spPr>
          <a:xfrm flipH="1" flipV="1">
            <a:off x="15922640" y="5091215"/>
            <a:ext cx="0" cy="7457985"/>
          </a:xfrm>
          <a:prstGeom prst="line">
            <a:avLst/>
          </a:prstGeom>
          <a:ln w="38100">
            <a:solidFill>
              <a:schemeClr val="tx1"/>
            </a:solidFill>
            <a:miter lim="400000"/>
          </a:ln>
        </p:spPr>
        <p:txBody>
          <a:bodyPr lIns="50800" tIns="50800" rIns="50800" bIns="50800" anchor="ctr"/>
          <a:lstStyle/>
          <a:p>
            <a:endParaRPr b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Body Level One…">
            <a:extLst>
              <a:ext uri="{FF2B5EF4-FFF2-40B4-BE49-F238E27FC236}">
                <a16:creationId xmlns:a16="http://schemas.microsoft.com/office/drawing/2014/main" id="{D796B72A-0095-8D9E-D1A8-20755F57ABAB}"/>
              </a:ext>
            </a:extLst>
          </p:cNvPr>
          <p:cNvSpPr txBox="1">
            <a:spLocks noGrp="1"/>
          </p:cNvSpPr>
          <p:nvPr>
            <p:ph type="body" sz="quarter" idx="27" hasCustomPrompt="1"/>
          </p:nvPr>
        </p:nvSpPr>
        <p:spPr>
          <a:xfrm>
            <a:off x="1390648" y="2200613"/>
            <a:ext cx="21576911" cy="25020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825500">
              <a:lnSpc>
                <a:spcPct val="90000"/>
              </a:lnSpc>
              <a:spcBef>
                <a:spcPts val="0"/>
              </a:spcBef>
              <a:buSzTx/>
              <a:buNone/>
              <a:defRPr sz="86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rPr lang="en-US"/>
              <a:t>Vieta </a:t>
            </a:r>
            <a:r>
              <a:rPr lang="en-US" err="1"/>
              <a:t>tēmas</a:t>
            </a:r>
            <a:r>
              <a:rPr lang="en-US"/>
              <a:t> </a:t>
            </a:r>
            <a:r>
              <a:rPr lang="en-US" err="1"/>
              <a:t>virsrakstam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068523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s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hor and Date">
            <a:extLst>
              <a:ext uri="{FF2B5EF4-FFF2-40B4-BE49-F238E27FC236}">
                <a16:creationId xmlns:a16="http://schemas.microsoft.com/office/drawing/2014/main" id="{AC8BBA0A-F6BC-0197-C9DE-28A6C0188A25}"/>
              </a:ext>
            </a:extLst>
          </p:cNvPr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390650" y="1169989"/>
            <a:ext cx="10837863" cy="64203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2200" b="0" spc="220" baseline="0">
                <a:solidFill>
                  <a:schemeClr val="tx1"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SADAĻAS NOSAUKUMS</a:t>
            </a:r>
          </a:p>
        </p:txBody>
      </p:sp>
      <p:sp>
        <p:nvSpPr>
          <p:cNvPr id="7" name="Body Level One…">
            <a:extLst>
              <a:ext uri="{FF2B5EF4-FFF2-40B4-BE49-F238E27FC236}">
                <a16:creationId xmlns:a16="http://schemas.microsoft.com/office/drawing/2014/main" id="{7C646643-08E0-CE6C-BBAD-B55308D625DD}"/>
              </a:ext>
            </a:extLst>
          </p:cNvPr>
          <p:cNvSpPr txBox="1">
            <a:spLocks noGrp="1"/>
          </p:cNvSpPr>
          <p:nvPr>
            <p:ph type="body" sz="quarter" idx="24" hasCustomPrompt="1"/>
          </p:nvPr>
        </p:nvSpPr>
        <p:spPr>
          <a:xfrm>
            <a:off x="1390649" y="5088026"/>
            <a:ext cx="4739094" cy="745798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825500">
              <a:lnSpc>
                <a:spcPct val="90000"/>
              </a:lnSpc>
              <a:spcBef>
                <a:spcPts val="0"/>
              </a:spcBef>
              <a:buSzTx/>
              <a:buNone/>
              <a:defRPr sz="5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rPr lang="en-GB"/>
              <a:t>Vieta </a:t>
            </a:r>
            <a:r>
              <a:rPr lang="en-GB" err="1"/>
              <a:t>argumentam</a:t>
            </a:r>
            <a:endParaRPr lang="en-GB"/>
          </a:p>
          <a:p>
            <a:r>
              <a:rPr lang="en-GB"/>
              <a:t>par </a:t>
            </a:r>
            <a:r>
              <a:rPr lang="en-GB" err="1"/>
              <a:t>konkrēto</a:t>
            </a:r>
            <a:r>
              <a:rPr lang="en-GB"/>
              <a:t> </a:t>
            </a:r>
            <a:r>
              <a:rPr lang="en-GB" err="1"/>
              <a:t>tēmu</a:t>
            </a:r>
            <a:endParaRPr lang="en-GB"/>
          </a:p>
          <a:p>
            <a:endParaRPr lang="en-GB"/>
          </a:p>
        </p:txBody>
      </p:sp>
      <p:sp>
        <p:nvSpPr>
          <p:cNvPr id="10" name="Body Level One…">
            <a:extLst>
              <a:ext uri="{FF2B5EF4-FFF2-40B4-BE49-F238E27FC236}">
                <a16:creationId xmlns:a16="http://schemas.microsoft.com/office/drawing/2014/main" id="{12D9155C-94EF-C678-DCC7-C1C406B5DFB2}"/>
              </a:ext>
            </a:extLst>
          </p:cNvPr>
          <p:cNvSpPr txBox="1">
            <a:spLocks noGrp="1"/>
          </p:cNvSpPr>
          <p:nvPr>
            <p:ph type="body" sz="quarter" idx="25" hasCustomPrompt="1"/>
          </p:nvPr>
        </p:nvSpPr>
        <p:spPr>
          <a:xfrm>
            <a:off x="7003255" y="5088026"/>
            <a:ext cx="4739094" cy="745798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825500">
              <a:lnSpc>
                <a:spcPct val="90000"/>
              </a:lnSpc>
              <a:spcBef>
                <a:spcPts val="0"/>
              </a:spcBef>
              <a:buSzTx/>
              <a:buNone/>
              <a:defRPr sz="5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rPr lang="en-GB"/>
              <a:t>Vieta </a:t>
            </a:r>
            <a:r>
              <a:rPr lang="en-GB" err="1"/>
              <a:t>argumentam</a:t>
            </a:r>
            <a:endParaRPr lang="en-GB"/>
          </a:p>
          <a:p>
            <a:r>
              <a:rPr lang="en-GB"/>
              <a:t>par </a:t>
            </a:r>
            <a:r>
              <a:rPr lang="en-GB" err="1"/>
              <a:t>konkrēto</a:t>
            </a:r>
            <a:r>
              <a:rPr lang="en-GB"/>
              <a:t> </a:t>
            </a:r>
            <a:r>
              <a:rPr lang="en-GB" err="1"/>
              <a:t>tēmu</a:t>
            </a:r>
            <a:endParaRPr lang="en-GB"/>
          </a:p>
          <a:p>
            <a:endParaRPr lang="en-GB"/>
          </a:p>
        </p:txBody>
      </p:sp>
      <p:sp>
        <p:nvSpPr>
          <p:cNvPr id="2" name="Line">
            <a:extLst>
              <a:ext uri="{FF2B5EF4-FFF2-40B4-BE49-F238E27FC236}">
                <a16:creationId xmlns:a16="http://schemas.microsoft.com/office/drawing/2014/main" id="{3F59423A-3C29-1D98-C47A-549196A4DCCF}"/>
              </a:ext>
            </a:extLst>
          </p:cNvPr>
          <p:cNvSpPr/>
          <p:nvPr/>
        </p:nvSpPr>
        <p:spPr>
          <a:xfrm flipH="1" flipV="1">
            <a:off x="6566498" y="5088026"/>
            <a:ext cx="2" cy="7457985"/>
          </a:xfrm>
          <a:prstGeom prst="line">
            <a:avLst/>
          </a:prstGeom>
          <a:ln w="38100">
            <a:solidFill>
              <a:schemeClr val="tx1"/>
            </a:solidFill>
            <a:miter lim="400000"/>
          </a:ln>
        </p:spPr>
        <p:txBody>
          <a:bodyPr lIns="50800" tIns="50800" rIns="50800" bIns="50800" anchor="ctr"/>
          <a:lstStyle/>
          <a:p>
            <a:endParaRPr b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Line">
            <a:extLst>
              <a:ext uri="{FF2B5EF4-FFF2-40B4-BE49-F238E27FC236}">
                <a16:creationId xmlns:a16="http://schemas.microsoft.com/office/drawing/2014/main" id="{BEB73B6C-D106-1699-59C0-62782C5E15B2}"/>
              </a:ext>
            </a:extLst>
          </p:cNvPr>
          <p:cNvSpPr/>
          <p:nvPr/>
        </p:nvSpPr>
        <p:spPr>
          <a:xfrm flipH="1" flipV="1">
            <a:off x="17791708" y="5088026"/>
            <a:ext cx="0" cy="7457985"/>
          </a:xfrm>
          <a:prstGeom prst="line">
            <a:avLst/>
          </a:prstGeom>
          <a:ln w="38100">
            <a:solidFill>
              <a:schemeClr val="tx1"/>
            </a:solidFill>
            <a:miter lim="400000"/>
          </a:ln>
        </p:spPr>
        <p:txBody>
          <a:bodyPr lIns="50800" tIns="50800" rIns="50800" bIns="50800" anchor="ctr"/>
          <a:lstStyle/>
          <a:p>
            <a:endParaRPr b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Body Level One…">
            <a:extLst>
              <a:ext uri="{FF2B5EF4-FFF2-40B4-BE49-F238E27FC236}">
                <a16:creationId xmlns:a16="http://schemas.microsoft.com/office/drawing/2014/main" id="{D796B72A-0095-8D9E-D1A8-20755F57ABAB}"/>
              </a:ext>
            </a:extLst>
          </p:cNvPr>
          <p:cNvSpPr txBox="1">
            <a:spLocks noGrp="1"/>
          </p:cNvSpPr>
          <p:nvPr>
            <p:ph type="body" sz="quarter" idx="27" hasCustomPrompt="1"/>
          </p:nvPr>
        </p:nvSpPr>
        <p:spPr>
          <a:xfrm>
            <a:off x="1390648" y="2200613"/>
            <a:ext cx="21576911" cy="25020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825500">
              <a:lnSpc>
                <a:spcPct val="90000"/>
              </a:lnSpc>
              <a:spcBef>
                <a:spcPts val="0"/>
              </a:spcBef>
              <a:buSzTx/>
              <a:buNone/>
              <a:defRPr sz="86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rPr lang="en-US"/>
              <a:t>Vieta </a:t>
            </a:r>
            <a:r>
              <a:rPr lang="en-US" err="1"/>
              <a:t>tēmas</a:t>
            </a:r>
            <a:r>
              <a:rPr lang="en-US"/>
              <a:t> </a:t>
            </a:r>
            <a:r>
              <a:rPr lang="en-US" err="1"/>
              <a:t>virsrakstam</a:t>
            </a:r>
            <a:endParaRPr lang="en-US"/>
          </a:p>
        </p:txBody>
      </p:sp>
      <p:sp>
        <p:nvSpPr>
          <p:cNvPr id="3" name="Body Level One…">
            <a:extLst>
              <a:ext uri="{FF2B5EF4-FFF2-40B4-BE49-F238E27FC236}">
                <a16:creationId xmlns:a16="http://schemas.microsoft.com/office/drawing/2014/main" id="{68CF3612-DF9B-56AF-8B60-9EEC78FC099E}"/>
              </a:ext>
            </a:extLst>
          </p:cNvPr>
          <p:cNvSpPr txBox="1">
            <a:spLocks noGrp="1"/>
          </p:cNvSpPr>
          <p:nvPr>
            <p:ph type="body" sz="quarter" idx="28" hasCustomPrompt="1"/>
          </p:nvPr>
        </p:nvSpPr>
        <p:spPr>
          <a:xfrm>
            <a:off x="12615859" y="5088026"/>
            <a:ext cx="4739094" cy="745798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825500">
              <a:lnSpc>
                <a:spcPct val="90000"/>
              </a:lnSpc>
              <a:spcBef>
                <a:spcPts val="0"/>
              </a:spcBef>
              <a:buSzTx/>
              <a:buNone/>
              <a:defRPr sz="5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rPr lang="en-GB"/>
              <a:t>Vieta </a:t>
            </a:r>
            <a:r>
              <a:rPr lang="en-GB" err="1"/>
              <a:t>argumentam</a:t>
            </a:r>
            <a:endParaRPr lang="en-GB"/>
          </a:p>
          <a:p>
            <a:r>
              <a:rPr lang="en-GB"/>
              <a:t>par </a:t>
            </a:r>
            <a:r>
              <a:rPr lang="en-GB" err="1"/>
              <a:t>konkrēto</a:t>
            </a:r>
            <a:r>
              <a:rPr lang="en-GB"/>
              <a:t> </a:t>
            </a:r>
            <a:r>
              <a:rPr lang="en-GB" err="1"/>
              <a:t>tēmu</a:t>
            </a:r>
            <a:endParaRPr lang="en-GB"/>
          </a:p>
          <a:p>
            <a:endParaRPr lang="en-GB"/>
          </a:p>
        </p:txBody>
      </p:sp>
      <p:sp>
        <p:nvSpPr>
          <p:cNvPr id="4" name="Body Level One…">
            <a:extLst>
              <a:ext uri="{FF2B5EF4-FFF2-40B4-BE49-F238E27FC236}">
                <a16:creationId xmlns:a16="http://schemas.microsoft.com/office/drawing/2014/main" id="{6CEB6494-3BAE-B86C-9E39-2CE3ECFE2D5A}"/>
              </a:ext>
            </a:extLst>
          </p:cNvPr>
          <p:cNvSpPr txBox="1">
            <a:spLocks noGrp="1"/>
          </p:cNvSpPr>
          <p:nvPr>
            <p:ph type="body" sz="quarter" idx="29" hasCustomPrompt="1"/>
          </p:nvPr>
        </p:nvSpPr>
        <p:spPr>
          <a:xfrm>
            <a:off x="18228465" y="5088026"/>
            <a:ext cx="4739094" cy="745798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825500">
              <a:lnSpc>
                <a:spcPct val="90000"/>
              </a:lnSpc>
              <a:spcBef>
                <a:spcPts val="0"/>
              </a:spcBef>
              <a:buSzTx/>
              <a:buNone/>
              <a:defRPr sz="5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rPr lang="en-GB"/>
              <a:t>Vieta </a:t>
            </a:r>
            <a:r>
              <a:rPr lang="en-GB" err="1"/>
              <a:t>argumentam</a:t>
            </a:r>
            <a:endParaRPr lang="en-GB"/>
          </a:p>
          <a:p>
            <a:r>
              <a:rPr lang="en-GB"/>
              <a:t>par </a:t>
            </a:r>
            <a:r>
              <a:rPr lang="en-GB" err="1"/>
              <a:t>konkrēto</a:t>
            </a:r>
            <a:r>
              <a:rPr lang="en-GB"/>
              <a:t> </a:t>
            </a:r>
            <a:r>
              <a:rPr lang="en-GB" err="1"/>
              <a:t>tēmu</a:t>
            </a:r>
            <a:endParaRPr lang="en-GB"/>
          </a:p>
          <a:p>
            <a:endParaRPr lang="en-GB"/>
          </a:p>
        </p:txBody>
      </p:sp>
      <p:sp>
        <p:nvSpPr>
          <p:cNvPr id="5" name="Line">
            <a:extLst>
              <a:ext uri="{FF2B5EF4-FFF2-40B4-BE49-F238E27FC236}">
                <a16:creationId xmlns:a16="http://schemas.microsoft.com/office/drawing/2014/main" id="{A1AEDB0F-A054-85EA-A13D-E7A4C8B0A7C3}"/>
              </a:ext>
            </a:extLst>
          </p:cNvPr>
          <p:cNvSpPr/>
          <p:nvPr userDrawn="1"/>
        </p:nvSpPr>
        <p:spPr>
          <a:xfrm flipH="1" flipV="1">
            <a:off x="12179104" y="5088026"/>
            <a:ext cx="0" cy="7457985"/>
          </a:xfrm>
          <a:prstGeom prst="line">
            <a:avLst/>
          </a:prstGeom>
          <a:ln w="38100">
            <a:solidFill>
              <a:schemeClr val="tx1"/>
            </a:solidFill>
            <a:miter lim="400000"/>
          </a:ln>
        </p:spPr>
        <p:txBody>
          <a:bodyPr lIns="50800" tIns="50800" rIns="50800" bIns="50800" anchor="ctr"/>
          <a:lstStyle/>
          <a:p>
            <a:endParaRPr b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9882451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8788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0" r:id="rId2"/>
    <p:sldLayoutId id="2147483713" r:id="rId3"/>
    <p:sldLayoutId id="2147483687" r:id="rId4"/>
    <p:sldLayoutId id="2147483706" r:id="rId5"/>
    <p:sldLayoutId id="2147483753" r:id="rId6"/>
    <p:sldLayoutId id="2147483705" r:id="rId7"/>
    <p:sldLayoutId id="2147483690" r:id="rId8"/>
    <p:sldLayoutId id="2147483707" r:id="rId9"/>
    <p:sldLayoutId id="2147483709" r:id="rId10"/>
    <p:sldLayoutId id="2147483688" r:id="rId11"/>
    <p:sldLayoutId id="2147483708" r:id="rId12"/>
    <p:sldLayoutId id="2147483693" r:id="rId13"/>
    <p:sldLayoutId id="2147483711" r:id="rId14"/>
    <p:sldLayoutId id="2147483689" r:id="rId15"/>
    <p:sldLayoutId id="2147483710" r:id="rId16"/>
    <p:sldLayoutId id="2147483683" r:id="rId17"/>
    <p:sldLayoutId id="2147483697" r:id="rId18"/>
    <p:sldLayoutId id="2147483701" r:id="rId19"/>
    <p:sldLayoutId id="2147483703" r:id="rId20"/>
    <p:sldLayoutId id="2147483702" r:id="rId21"/>
    <p:sldLayoutId id="2147483704" r:id="rId22"/>
    <p:sldLayoutId id="2147483692" r:id="rId23"/>
    <p:sldLayoutId id="2147483684" r:id="rId24"/>
    <p:sldLayoutId id="2147483691" r:id="rId25"/>
    <p:sldLayoutId id="2147483712" r:id="rId26"/>
    <p:sldLayoutId id="2147483696" r:id="rId27"/>
    <p:sldLayoutId id="2147483694" r:id="rId28"/>
    <p:sldLayoutId id="2147483756" r:id="rId29"/>
    <p:sldLayoutId id="2147483695" r:id="rId30"/>
    <p:sldLayoutId id="2147483755" r:id="rId31"/>
    <p:sldLayoutId id="2147483699" r:id="rId32"/>
    <p:sldLayoutId id="2147483754" r:id="rId33"/>
    <p:sldLayoutId id="2147483676" r:id="rId34"/>
    <p:sldLayoutId id="2147483757" r:id="rId35"/>
  </p:sldLayoutIdLst>
  <p:transition spd="med"/>
  <p:txStyles>
    <p:titleStyle>
      <a:lvl1pPr marL="0" marR="0" indent="0" algn="l" defTabSz="2438338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0" b="0" i="0" u="none" strike="noStrike" cap="none" spc="180" baseline="0">
          <a:solidFill>
            <a:schemeClr val="tx1"/>
          </a:solidFill>
          <a:uFillTx/>
          <a:latin typeface="Arial" panose="020B0604020202020204" pitchFamily="34" charset="0"/>
          <a:ea typeface="+mn-ea"/>
          <a:cs typeface="Arial" panose="020B0604020202020204" pitchFamily="34" charset="0"/>
          <a:sym typeface="Helvetica Neue"/>
        </a:defRPr>
      </a:lvl1pPr>
      <a:lvl2pPr marL="0" marR="0" indent="457200" algn="l" defTabSz="2438338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0" marR="0" indent="0" algn="l" defTabSz="2438338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Pct val="123000"/>
        <a:buFontTx/>
        <a:buNone/>
        <a:tabLst/>
        <a:defRPr sz="6000" b="0" i="0" u="none" strike="noStrike" cap="none" spc="120" baseline="0">
          <a:solidFill>
            <a:schemeClr val="tx1"/>
          </a:solidFill>
          <a:uFillTx/>
          <a:latin typeface="Arial" panose="020B0604020202020204" pitchFamily="34" charset="0"/>
          <a:ea typeface="+mn-ea"/>
          <a:cs typeface="Arial" panose="020B0604020202020204" pitchFamily="34" charset="0"/>
          <a:sym typeface="Helvetica Neue"/>
        </a:defRPr>
      </a:lvl1pPr>
      <a:lvl2pPr marL="609600" marR="0" indent="0" algn="l" defTabSz="2438338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Pct val="123000"/>
        <a:buFontTx/>
        <a:buNone/>
        <a:tabLst/>
        <a:defRPr sz="6000" b="0" i="0" u="none" strike="noStrike" cap="none" spc="120" baseline="0">
          <a:solidFill>
            <a:schemeClr val="tx1"/>
          </a:solidFill>
          <a:uFillTx/>
          <a:latin typeface="Arial" panose="020B0604020202020204" pitchFamily="34" charset="0"/>
          <a:ea typeface="+mn-ea"/>
          <a:cs typeface="Arial" panose="020B0604020202020204" pitchFamily="34" charset="0"/>
          <a:sym typeface="Helvetica Neue"/>
        </a:defRPr>
      </a:lvl2pPr>
      <a:lvl3pPr marL="1219200" marR="0" indent="0" algn="l" defTabSz="2438338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Pct val="123000"/>
        <a:buFontTx/>
        <a:buNone/>
        <a:tabLst/>
        <a:defRPr sz="6000" b="0" i="0" u="none" strike="noStrike" cap="none" spc="120" baseline="0">
          <a:solidFill>
            <a:schemeClr val="tx1"/>
          </a:solidFill>
          <a:uFillTx/>
          <a:latin typeface="Arial" panose="020B0604020202020204" pitchFamily="34" charset="0"/>
          <a:ea typeface="+mn-ea"/>
          <a:cs typeface="Arial" panose="020B0604020202020204" pitchFamily="34" charset="0"/>
          <a:sym typeface="Helvetica Neue"/>
        </a:defRPr>
      </a:lvl3pPr>
      <a:lvl4pPr marL="1828800" marR="0" indent="0" algn="l" defTabSz="2438338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Pct val="123000"/>
        <a:buFontTx/>
        <a:buNone/>
        <a:tabLst/>
        <a:defRPr sz="6000" b="0" i="0" u="none" strike="noStrike" cap="none" spc="120" baseline="0">
          <a:solidFill>
            <a:schemeClr val="tx1"/>
          </a:solidFill>
          <a:uFillTx/>
          <a:latin typeface="Arial" panose="020B0604020202020204" pitchFamily="34" charset="0"/>
          <a:ea typeface="+mn-ea"/>
          <a:cs typeface="Arial" panose="020B0604020202020204" pitchFamily="34" charset="0"/>
          <a:sym typeface="Helvetica Neue"/>
        </a:defRPr>
      </a:lvl4pPr>
      <a:lvl5pPr marL="2438400" marR="0" indent="0" algn="l" defTabSz="2438338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Pct val="123000"/>
        <a:buFontTx/>
        <a:buNone/>
        <a:tabLst/>
        <a:defRPr sz="6000" b="0" i="0" u="none" strike="noStrike" cap="none" spc="120" baseline="0">
          <a:solidFill>
            <a:schemeClr val="tx1"/>
          </a:solidFill>
          <a:uFillTx/>
          <a:latin typeface="Arial" panose="020B0604020202020204" pitchFamily="34" charset="0"/>
          <a:ea typeface="+mn-ea"/>
          <a:cs typeface="Arial" panose="020B0604020202020204" pitchFamily="34" charset="0"/>
          <a:sym typeface="Helvetica Neue"/>
        </a:defRPr>
      </a:lvl5pPr>
      <a:lvl6pPr marL="3657600" marR="0" indent="-609600" algn="l" defTabSz="2438338" rtl="0" eaLnBrk="1" latinLnBrk="0" hangingPunct="1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eaLnBrk="1" latinLnBrk="0" hangingPunct="1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eaLnBrk="1" latinLnBrk="0" hangingPunct="1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eaLnBrk="1" latinLnBrk="0" hangingPunct="1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744" userDrawn="1">
          <p15:clr>
            <a:srgbClr val="F26B43"/>
          </p15:clr>
        </p15:guide>
        <p15:guide id="4" pos="876">
          <p15:clr>
            <a:srgbClr val="F26B43"/>
          </p15:clr>
        </p15:guide>
        <p15:guide id="5" orient="horz" pos="7903">
          <p15:clr>
            <a:srgbClr val="F26B43"/>
          </p15:clr>
        </p15:guide>
        <p15:guide id="6" pos="1448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604DFC88-4D0B-E4F9-D297-11CD4981B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0" y="3042946"/>
            <a:ext cx="12029849" cy="4443704"/>
          </a:xfrm>
        </p:spPr>
        <p:txBody>
          <a:bodyPr>
            <a:normAutofit/>
          </a:bodyPr>
          <a:lstStyle/>
          <a:p>
            <a:r>
              <a:rPr lang="lv-LV" sz="7200" dirty="0"/>
              <a:t>Latviešu valodas apguves iespējas Rīgas valstspilsētas pašvaldībā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2289688663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DD2154-0385-6AFE-1FEF-96AE4CF8BF4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403545" y="4176815"/>
            <a:ext cx="21576910" cy="7457985"/>
          </a:xfrm>
        </p:spPr>
        <p:txBody>
          <a:bodyPr>
            <a:normAutofit/>
          </a:bodyPr>
          <a:lstStyle/>
          <a:p>
            <a:r>
              <a:rPr lang="lv-LV" sz="4000" b="1" dirty="0"/>
              <a:t>Irina Vasiļjeva</a:t>
            </a:r>
          </a:p>
          <a:p>
            <a:endParaRPr lang="lv-LV" sz="4000" dirty="0"/>
          </a:p>
          <a:p>
            <a:r>
              <a:rPr lang="lv-LV" sz="4000" dirty="0"/>
              <a:t>Rīgas Apkaimju iedzīvotāju centra</a:t>
            </a:r>
          </a:p>
          <a:p>
            <a:r>
              <a:rPr lang="lv-LV" sz="4000" dirty="0"/>
              <a:t>Apkaimju attīstības un sabiedrības integrācijas pārvaldes </a:t>
            </a:r>
          </a:p>
          <a:p>
            <a:r>
              <a:rPr lang="lv-LV" sz="4000" dirty="0"/>
              <a:t>Sabiedrības integrācijas un līdzdalības nodaļas </a:t>
            </a:r>
          </a:p>
          <a:p>
            <a:r>
              <a:rPr lang="lv-LV" sz="4000" dirty="0"/>
              <a:t>projektu vadītāja </a:t>
            </a:r>
          </a:p>
          <a:p>
            <a:endParaRPr lang="lv-LV" sz="4000" dirty="0"/>
          </a:p>
          <a:p>
            <a:r>
              <a:rPr lang="lv-LV" sz="4000" dirty="0"/>
              <a:t>67181297, 29518444</a:t>
            </a:r>
          </a:p>
          <a:p>
            <a:r>
              <a:rPr lang="lv-LV" sz="4000" dirty="0"/>
              <a:t>Eduarda </a:t>
            </a:r>
            <a:r>
              <a:rPr lang="lv-LV" sz="4000" dirty="0" err="1"/>
              <a:t>Smiļģa</a:t>
            </a:r>
            <a:r>
              <a:rPr lang="lv-LV" sz="4000" dirty="0"/>
              <a:t> iela 46, Rīga, LV-1002</a:t>
            </a:r>
          </a:p>
          <a:p>
            <a:r>
              <a:rPr lang="lv-LV" sz="4000" dirty="0"/>
              <a:t>apkaimes.lv </a:t>
            </a:r>
          </a:p>
          <a:p>
            <a:endParaRPr lang="lv-LV" dirty="0"/>
          </a:p>
          <a:p>
            <a:r>
              <a:rPr lang="lv-LV" dirty="0"/>
              <a:t> 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8D79EB-99CE-9D62-F97A-A0390391C694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403543" y="1413543"/>
            <a:ext cx="21576911" cy="1335314"/>
          </a:xfrm>
        </p:spPr>
        <p:txBody>
          <a:bodyPr/>
          <a:lstStyle/>
          <a:p>
            <a:r>
              <a:rPr lang="lv-LV" dirty="0">
                <a:solidFill>
                  <a:srgbClr val="000B40"/>
                </a:solidFill>
              </a:rPr>
              <a:t>Paldies par uzmanību!</a:t>
            </a:r>
            <a:endParaRPr lang="en-US" dirty="0">
              <a:solidFill>
                <a:srgbClr val="000B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969219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5E43DA2-F648-680B-1658-B2832AE884C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 lIns="0" tIns="0" rIns="0" bIns="0" anchor="t">
            <a:noAutofit/>
          </a:bodyPr>
          <a:lstStyle/>
          <a:p>
            <a:r>
              <a:rPr lang="lv-LV" sz="2800" b="1" dirty="0">
                <a:latin typeface="Arial"/>
                <a:cs typeface="Arial"/>
              </a:rPr>
              <a:t>R</a:t>
            </a:r>
            <a:r>
              <a:rPr lang="lv-LV" sz="2800" b="1" dirty="0">
                <a:cs typeface="Arial"/>
              </a:rPr>
              <a:t>īgas valstspilsētas pašvaldības latviešu valodas bezmaksas kursi</a:t>
            </a:r>
            <a:endParaRPr lang="en-US" sz="2800" dirty="0">
              <a:solidFill>
                <a:srgbClr val="000B40">
                  <a:alpha val="50000"/>
                </a:srgbClr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D5ECF0-2D0D-B9BA-FCDC-FECE0DA18C7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1737910" y="285750"/>
            <a:ext cx="12207939" cy="13187653"/>
          </a:xfrm>
        </p:spPr>
        <p:txBody>
          <a:bodyPr lIns="91440" tIns="45720" rIns="91440" bIns="45720" anchor="t">
            <a:normAutofit/>
          </a:bodyPr>
          <a:lstStyle/>
          <a:p>
            <a:pPr algn="just"/>
            <a:endParaRPr lang="lv-LV" sz="3200" dirty="0">
              <a:latin typeface="Arial"/>
              <a:cs typeface="Arial"/>
            </a:endParaRPr>
          </a:p>
          <a:p>
            <a:pPr algn="just"/>
            <a:endParaRPr lang="lv-LV" sz="3200" dirty="0">
              <a:latin typeface="Arial"/>
              <a:cs typeface="Arial"/>
            </a:endParaRPr>
          </a:p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lv-LV" sz="3300" dirty="0">
                <a:latin typeface="+mn-lt"/>
                <a:cs typeface="Arial"/>
              </a:rPr>
              <a:t>Tiek nodrošināti kopš 2011. gada</a:t>
            </a:r>
          </a:p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lv-LV" sz="3300" dirty="0">
                <a:latin typeface="+mn-lt"/>
                <a:cs typeface="Arial"/>
              </a:rPr>
              <a:t>Līdz 2024. </a:t>
            </a:r>
            <a:r>
              <a:rPr lang="lv-LV" sz="3300" dirty="0">
                <a:solidFill>
                  <a:srgbClr val="000B40"/>
                </a:solidFill>
                <a:latin typeface="+mn-lt"/>
                <a:cs typeface="Arial"/>
              </a:rPr>
              <a:t>gada beigām kursus beiguši gandrīz 16 000 rīdzinieku</a:t>
            </a:r>
          </a:p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lv-LV" sz="3300" dirty="0">
                <a:solidFill>
                  <a:srgbClr val="000B40"/>
                </a:solidFill>
                <a:latin typeface="+mn-lt"/>
                <a:cs typeface="Arial"/>
              </a:rPr>
              <a:t>Kopš 2023. gada tiek organizēti arī latviešu valodas sarunvalodas klubi</a:t>
            </a:r>
          </a:p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lv-LV" sz="3300" dirty="0">
                <a:solidFill>
                  <a:srgbClr val="000B40"/>
                </a:solidFill>
                <a:latin typeface="+mn-lt"/>
                <a:ea typeface="Times New Roman" panose="02020603050405020304" pitchFamily="18" charset="0"/>
                <a:cs typeface="Arial"/>
              </a:rPr>
              <a:t>2024. gadā noslēgts sadarbības līgums starp Rīgas Apkaimju iedzīvotāju centru un Sabiedrības integrācijas fondu</a:t>
            </a:r>
          </a:p>
          <a:p>
            <a:pPr marL="571500" indent="-571500" algn="just">
              <a:buFont typeface="Wingdings" panose="05000000000000000000" pitchFamily="2" charset="2"/>
              <a:buChar char="ü"/>
            </a:pPr>
            <a:endParaRPr lang="lv-LV" sz="3300" dirty="0">
              <a:latin typeface="+mn-lt"/>
            </a:endParaRPr>
          </a:p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lv-LV" sz="3300" b="1" dirty="0">
                <a:cs typeface="Arial"/>
              </a:rPr>
              <a:t>Sabiedrības integrācijas projektu konkursos NVO </a:t>
            </a:r>
            <a:r>
              <a:rPr lang="lv-LV" sz="3300" dirty="0">
                <a:cs typeface="Arial"/>
              </a:rPr>
              <a:t>nodrošina gan valodas klubus, gan latviešu valodas apguve tiek integrēta citās aktivitātēs</a:t>
            </a:r>
          </a:p>
          <a:p>
            <a:pPr algn="just"/>
            <a:endParaRPr lang="lv-LV" sz="3300" dirty="0">
              <a:latin typeface="+mn-lt"/>
            </a:endParaRPr>
          </a:p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lv-LV" sz="3300" dirty="0">
                <a:latin typeface="+mn-lt"/>
                <a:cs typeface="Arial"/>
              </a:rPr>
              <a:t>Kopš 2014. gada </a:t>
            </a:r>
            <a:r>
              <a:rPr lang="lv-LV" sz="3300" b="1" dirty="0">
                <a:latin typeface="+mn-lt"/>
                <a:cs typeface="Arial"/>
              </a:rPr>
              <a:t>papildu stundu nodrošināšana </a:t>
            </a:r>
            <a:r>
              <a:rPr lang="lv-LV" sz="3300" b="1" dirty="0" err="1">
                <a:latin typeface="+mn-lt"/>
                <a:cs typeface="Arial"/>
              </a:rPr>
              <a:t>remigrantu</a:t>
            </a:r>
            <a:r>
              <a:rPr lang="lv-LV" sz="3300" b="1" dirty="0">
                <a:latin typeface="+mn-lt"/>
                <a:cs typeface="Arial"/>
              </a:rPr>
              <a:t> un </a:t>
            </a:r>
            <a:r>
              <a:rPr lang="lv-LV" sz="3300" b="1" dirty="0" err="1">
                <a:latin typeface="+mn-lt"/>
                <a:cs typeface="Arial"/>
              </a:rPr>
              <a:t>jauniebraucēju</a:t>
            </a:r>
            <a:r>
              <a:rPr lang="lv-LV" sz="3300" b="1" dirty="0">
                <a:latin typeface="+mn-lt"/>
                <a:cs typeface="Arial"/>
              </a:rPr>
              <a:t> bērniem </a:t>
            </a:r>
            <a:r>
              <a:rPr lang="lv-LV" sz="3300" dirty="0">
                <a:latin typeface="+mn-lt"/>
                <a:cs typeface="Arial"/>
              </a:rPr>
              <a:t>latviešu valodas apguvei skolās 2h nedēļā (RVP Izglītības, kultūras un sporta departaments)</a:t>
            </a:r>
          </a:p>
          <a:p>
            <a:endParaRPr lang="en-US" dirty="0"/>
          </a:p>
        </p:txBody>
      </p:sp>
      <p:pic>
        <p:nvPicPr>
          <p:cNvPr id="6" name="Attēla vietturis 10">
            <a:extLst>
              <a:ext uri="{FF2B5EF4-FFF2-40B4-BE49-F238E27FC236}">
                <a16:creationId xmlns:a16="http://schemas.microsoft.com/office/drawing/2014/main" id="{5AAA55BC-19A3-47BD-A3BA-BEFED256FCAD}"/>
              </a:ext>
            </a:extLst>
          </p:cNvPr>
          <p:cNvPicPr>
            <a:picLocks noGrp="1" noChangeAspect="1"/>
          </p:cNvPicPr>
          <p:nvPr>
            <p:ph type="pic" sz="quarter" idx="3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60" r="22560"/>
          <a:stretch>
            <a:fillRect/>
          </a:stretch>
        </p:blipFill>
        <p:spPr>
          <a:xfrm rot="21367914">
            <a:off x="1728788" y="3165475"/>
            <a:ext cx="8843962" cy="7046913"/>
          </a:xfrm>
        </p:spPr>
      </p:pic>
    </p:spTree>
    <p:extLst>
      <p:ext uri="{BB962C8B-B14F-4D97-AF65-F5344CB8AC3E}">
        <p14:creationId xmlns:p14="http://schemas.microsoft.com/office/powerpoint/2010/main" val="1162300806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DD2154-0385-6AFE-1FEF-96AE4CF8BF4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23900" y="2971801"/>
            <a:ext cx="22993347" cy="10273030"/>
          </a:xfrm>
        </p:spPr>
        <p:txBody>
          <a:bodyPr lIns="91440" tIns="45720" rIns="91440" bIns="45720" anchor="t"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lv-LV" sz="4000" b="1" dirty="0"/>
              <a:t>Konkursu mēr</a:t>
            </a:r>
            <a:r>
              <a:rPr lang="lv-LV" sz="4000" b="1" dirty="0">
                <a:solidFill>
                  <a:srgbClr val="000B40"/>
                </a:solidFill>
              </a:rPr>
              <a:t>ķis</a:t>
            </a:r>
            <a:r>
              <a:rPr lang="lv-LV" sz="4000" dirty="0">
                <a:solidFill>
                  <a:srgbClr val="000B40"/>
                </a:solidFill>
              </a:rPr>
              <a:t> ir konkursa kārtībā atbalstīt projektus, kuru ietvaros tiek organizēti </a:t>
            </a:r>
            <a:r>
              <a:rPr lang="lv-LV" sz="4000" u="sng" dirty="0">
                <a:solidFill>
                  <a:srgbClr val="000B40"/>
                </a:solidFill>
              </a:rPr>
              <a:t>bezmaksas latviešu valodas apguves kursi </a:t>
            </a:r>
            <a:r>
              <a:rPr lang="lv-LV" sz="4000" dirty="0">
                <a:solidFill>
                  <a:srgbClr val="000B40"/>
                </a:solidFill>
              </a:rPr>
              <a:t>vai latviešu valodas kursi ar </a:t>
            </a:r>
            <a:r>
              <a:rPr lang="lv-LV" sz="4000" u="sng" dirty="0">
                <a:solidFill>
                  <a:srgbClr val="000B40"/>
                </a:solidFill>
              </a:rPr>
              <a:t>sarunvalodas klubu nodarbībām </a:t>
            </a:r>
            <a:r>
              <a:rPr lang="lv-LV" sz="4000" dirty="0">
                <a:solidFill>
                  <a:srgbClr val="000B40"/>
                </a:solidFill>
              </a:rPr>
              <a:t>Rīgas pilsētas </a:t>
            </a:r>
            <a:r>
              <a:rPr lang="lv-LV" sz="4000" u="sng" dirty="0">
                <a:solidFill>
                  <a:srgbClr val="000B40"/>
                </a:solidFill>
              </a:rPr>
              <a:t>pieaugušajiem iedzīvotājiem</a:t>
            </a:r>
            <a:r>
              <a:rPr lang="lv-LV" sz="4000" dirty="0">
                <a:solidFill>
                  <a:srgbClr val="000B40"/>
                </a:solidFill>
              </a:rPr>
              <a:t>, kuri legāli uzturas Latvijā un kuru dzimtā valoda (pamatvaloda) nav latviešu valoda, </a:t>
            </a:r>
            <a:r>
              <a:rPr lang="lv-LV" sz="4000" u="sng" dirty="0">
                <a:solidFill>
                  <a:srgbClr val="000B40"/>
                </a:solidFill>
              </a:rPr>
              <a:t>izņemot bezdarbniekus un skolēnus</a:t>
            </a:r>
            <a:endParaRPr lang="lv-LV" sz="4000" dirty="0">
              <a:solidFill>
                <a:srgbClr val="000B4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lv-LV" sz="4000" dirty="0">
              <a:solidFill>
                <a:srgbClr val="000B4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lv-LV" sz="4000" dirty="0">
                <a:solidFill>
                  <a:srgbClr val="000B40"/>
                </a:solidFill>
              </a:rPr>
              <a:t>Valodas apguve </a:t>
            </a:r>
            <a:r>
              <a:rPr lang="lv-LV" sz="4000" b="1" dirty="0">
                <a:solidFill>
                  <a:srgbClr val="000B40"/>
                </a:solidFill>
              </a:rPr>
              <a:t>A1 - B2 </a:t>
            </a:r>
            <a:r>
              <a:rPr lang="lv-LV" sz="4000" dirty="0">
                <a:solidFill>
                  <a:srgbClr val="000B40"/>
                </a:solidFill>
              </a:rPr>
              <a:t>līmenī un pakāpē. Kursantu valsts valodas prasmes </a:t>
            </a:r>
            <a:r>
              <a:rPr lang="lv-LV" sz="4000" b="1" dirty="0">
                <a:solidFill>
                  <a:srgbClr val="000B40"/>
                </a:solidFill>
              </a:rPr>
              <a:t>jāpaaugstina </a:t>
            </a:r>
            <a:r>
              <a:rPr lang="lv-LV" sz="4000" dirty="0">
                <a:solidFill>
                  <a:srgbClr val="000B40"/>
                </a:solidFill>
              </a:rPr>
              <a:t>vismaz par vienu valodas prasmes pakāpi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lv-LV" sz="4000" b="1" dirty="0">
                <a:solidFill>
                  <a:srgbClr val="000B40"/>
                </a:solidFill>
              </a:rPr>
              <a:t>Stundu skaits kursos: </a:t>
            </a:r>
            <a:r>
              <a:rPr lang="lv-LV" sz="4000" dirty="0">
                <a:solidFill>
                  <a:srgbClr val="000B40"/>
                </a:solidFill>
              </a:rPr>
              <a:t>no 90 līdz 125 mācību stundām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lv-LV" sz="4000" b="1" dirty="0">
                <a:solidFill>
                  <a:srgbClr val="000B40"/>
                </a:solidFill>
              </a:rPr>
              <a:t>Stundu skaits sarunvalodas kluba nodarbībā: </a:t>
            </a:r>
            <a:r>
              <a:rPr lang="lv-LV" sz="4000" dirty="0">
                <a:solidFill>
                  <a:srgbClr val="000B40"/>
                </a:solidFill>
              </a:rPr>
              <a:t>no 36 līdz 48 mācību stundām</a:t>
            </a:r>
          </a:p>
          <a:p>
            <a:endParaRPr lang="lv-LV" sz="4000" dirty="0">
              <a:solidFill>
                <a:srgbClr val="000B4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lv-LV" sz="4000" b="1" dirty="0">
                <a:solidFill>
                  <a:srgbClr val="000B40"/>
                </a:solidFill>
              </a:rPr>
              <a:t>Nodarbības: </a:t>
            </a:r>
            <a:r>
              <a:rPr lang="lv-LV" sz="4000" dirty="0">
                <a:solidFill>
                  <a:srgbClr val="000B40"/>
                </a:solidFill>
              </a:rPr>
              <a:t>klātienē un attālināti, 2-3 reizes nedēļā, 2-3 akadēmiskās stundas, pavasara un rudens posms, ~ 4 mēneši katrs</a:t>
            </a:r>
          </a:p>
          <a:p>
            <a:endParaRPr lang="lv-LV" sz="40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lv-LV" sz="4000" b="1" dirty="0"/>
              <a:t>Kursu īstenotāji: </a:t>
            </a:r>
            <a:r>
              <a:rPr lang="lv-LV" sz="4000" dirty="0"/>
              <a:t>Izglītības iestāžu reģistrā reģistrētas izglītības iestādes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lv-LV" sz="4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lv-LV" sz="4000" b="1" dirty="0"/>
              <a:t>Prasības pedagogiem:</a:t>
            </a:r>
            <a:r>
              <a:rPr lang="lv-LV" sz="4000" dirty="0"/>
              <a:t> atbilstoša izglītība un vismaz divu gadu pieredze latviešu kā otrās valodas mācīšanā pieaugušajiem</a:t>
            </a:r>
            <a:endParaRPr lang="lv-LV" dirty="0"/>
          </a:p>
        </p:txBody>
      </p:sp>
      <p:sp>
        <p:nvSpPr>
          <p:cNvPr id="5" name="Teksta vietturis 1">
            <a:extLst>
              <a:ext uri="{FF2B5EF4-FFF2-40B4-BE49-F238E27FC236}">
                <a16:creationId xmlns:a16="http://schemas.microsoft.com/office/drawing/2014/main" id="{3B721E9D-D698-41FC-810E-C5F58C7F378F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417863" y="471170"/>
            <a:ext cx="22299386" cy="2211070"/>
          </a:xfrm>
        </p:spPr>
        <p:txBody>
          <a:bodyPr>
            <a:noAutofit/>
          </a:bodyPr>
          <a:lstStyle/>
          <a:p>
            <a:r>
              <a:rPr lang="lv-LV" sz="6000" dirty="0">
                <a:solidFill>
                  <a:srgbClr val="002060"/>
                </a:solidFill>
              </a:rPr>
              <a:t>Projektu konkursi latviešu valodas apguves nodrošināšanai </a:t>
            </a:r>
            <a:r>
              <a:rPr lang="lv-LV" sz="6000" dirty="0">
                <a:solidFill>
                  <a:srgbClr val="000B40"/>
                </a:solidFill>
              </a:rPr>
              <a:t>Rīgas pilsētas iedzīvotājiem</a:t>
            </a:r>
            <a:endParaRPr lang="lv-LV" sz="6000" b="0" dirty="0"/>
          </a:p>
          <a:p>
            <a:endParaRPr lang="lv-LV" sz="6000" b="0" dirty="0"/>
          </a:p>
          <a:p>
            <a:endParaRPr lang="lv-LV" sz="6000" dirty="0"/>
          </a:p>
          <a:p>
            <a:endParaRPr lang="lv-LV" sz="6000" b="0" dirty="0"/>
          </a:p>
        </p:txBody>
      </p:sp>
    </p:spTree>
    <p:extLst>
      <p:ext uri="{BB962C8B-B14F-4D97-AF65-F5344CB8AC3E}">
        <p14:creationId xmlns:p14="http://schemas.microsoft.com/office/powerpoint/2010/main" val="3688819834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DD2154-0385-6AFE-1FEF-96AE4CF8BF4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124532" y="2754669"/>
            <a:ext cx="21983118" cy="10493490"/>
          </a:xfrm>
        </p:spPr>
        <p:txBody>
          <a:bodyPr>
            <a:norm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lv-LV" sz="4000" dirty="0">
                <a:solidFill>
                  <a:srgbClr val="000B40"/>
                </a:solidFill>
                <a:latin typeface="+mn-lt"/>
                <a:ea typeface="Times New Roman" panose="02020603050405020304" pitchFamily="18" charset="0"/>
              </a:rPr>
              <a:t>02.04.2024. - sadarbības līgums starp Rīgas Apkaimju iedzīvotāju centru un Sabiedrības integrācijas fondu</a:t>
            </a:r>
          </a:p>
          <a:p>
            <a:r>
              <a:rPr lang="lv-LV" sz="4000" dirty="0">
                <a:solidFill>
                  <a:srgbClr val="000B40"/>
                </a:solidFill>
                <a:latin typeface="+mn-lt"/>
                <a:ea typeface="Times New Roman" panose="02020603050405020304" pitchFamily="18" charset="0"/>
              </a:rPr>
              <a:t>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lv-LV" sz="4000" b="1" dirty="0">
                <a:solidFill>
                  <a:srgbClr val="000B40"/>
                </a:solidFill>
                <a:latin typeface="+mn-lt"/>
                <a:ea typeface="Times New Roman" panose="02020603050405020304" pitchFamily="18" charset="0"/>
              </a:rPr>
              <a:t>Mērķis - nodrošināt efektīvu informācijas apmaiņu sabiedrības integrācijas projektu administrēšanas laikā, nepieļaut dubultās finansēšanas risku iestāšanos projektiem finansēšanas konkursu ietvaros</a:t>
            </a:r>
            <a:endParaRPr lang="lv-LV" sz="4000" dirty="0">
              <a:solidFill>
                <a:srgbClr val="000B40"/>
              </a:solidFill>
              <a:latin typeface="+mn-lt"/>
              <a:ea typeface="Times New Roman" panose="02020603050405020304" pitchFamily="18" charset="0"/>
            </a:endParaRPr>
          </a:p>
          <a:p>
            <a:endParaRPr lang="lv-LV" sz="4000" dirty="0">
              <a:solidFill>
                <a:srgbClr val="000B40"/>
              </a:solidFill>
              <a:latin typeface="+mn-lt"/>
              <a:ea typeface="Calibri" panose="020F050202020403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lv-LV" sz="4000" b="1" dirty="0">
                <a:solidFill>
                  <a:srgbClr val="000B40"/>
                </a:solidFill>
                <a:latin typeface="+mn-lt"/>
                <a:ea typeface="Times New Roman" panose="02020603050405020304" pitchFamily="18" charset="0"/>
              </a:rPr>
              <a:t>Piekļuve Sabiedrības integrācijas fonda integrācijas pasākumu datu bāzei </a:t>
            </a:r>
            <a:r>
              <a:rPr lang="lv-LV" sz="4000" dirty="0">
                <a:solidFill>
                  <a:srgbClr val="000B40"/>
                </a:solidFill>
                <a:latin typeface="+mn-lt"/>
                <a:ea typeface="Times New Roman" panose="02020603050405020304" pitchFamily="18" charset="0"/>
              </a:rPr>
              <a:t>(informācija par latviešu valodas,  integrācijas un </a:t>
            </a:r>
            <a:r>
              <a:rPr lang="lv-LV" sz="4000" dirty="0" err="1">
                <a:solidFill>
                  <a:srgbClr val="000B40"/>
                </a:solidFill>
                <a:latin typeface="+mn-lt"/>
                <a:ea typeface="Times New Roman" panose="02020603050405020304" pitchFamily="18" charset="0"/>
              </a:rPr>
              <a:t>kultūrorientācijas</a:t>
            </a:r>
            <a:r>
              <a:rPr lang="lv-LV" sz="4000" dirty="0">
                <a:solidFill>
                  <a:srgbClr val="000B40"/>
                </a:solidFill>
                <a:latin typeface="+mn-lt"/>
                <a:ea typeface="Times New Roman" panose="02020603050405020304" pitchFamily="18" charset="0"/>
              </a:rPr>
              <a:t> kursu un pasākumu apmeklētājiem):</a:t>
            </a:r>
          </a:p>
          <a:p>
            <a:r>
              <a:rPr lang="lv-LV" sz="4000" dirty="0">
                <a:solidFill>
                  <a:srgbClr val="000B40"/>
                </a:solidFill>
                <a:latin typeface="+mn-lt"/>
                <a:ea typeface="Times New Roman" panose="02020603050405020304" pitchFamily="18" charset="0"/>
              </a:rPr>
              <a:t>	- Kultūras ministrijas Patvēruma, migrācijas un integrācijas fonda īstenotie projekti</a:t>
            </a:r>
          </a:p>
          <a:p>
            <a:r>
              <a:rPr lang="lv-LV" sz="4000" dirty="0">
                <a:solidFill>
                  <a:srgbClr val="000B40"/>
                </a:solidFill>
                <a:latin typeface="+mn-lt"/>
                <a:ea typeface="Times New Roman" panose="02020603050405020304" pitchFamily="18" charset="0"/>
              </a:rPr>
              <a:t>     - Sabiedrības integrācijas fonda īstenotie projekti</a:t>
            </a:r>
          </a:p>
          <a:p>
            <a:r>
              <a:rPr lang="lv-LV" sz="4000" dirty="0">
                <a:solidFill>
                  <a:srgbClr val="000B40"/>
                </a:solidFill>
                <a:latin typeface="+mn-lt"/>
                <a:ea typeface="Times New Roman" panose="02020603050405020304" pitchFamily="18" charset="0"/>
              </a:rPr>
              <a:t>	- Rīgas Apkaimju Iedzīvotāju centra pārraudzītie latviešu valodas apguves projekti</a:t>
            </a:r>
          </a:p>
          <a:p>
            <a:r>
              <a:rPr lang="lv-LV" sz="4000" dirty="0">
                <a:solidFill>
                  <a:srgbClr val="000B40"/>
                </a:solidFill>
                <a:latin typeface="+mn-lt"/>
                <a:ea typeface="Times New Roman" panose="02020603050405020304" pitchFamily="18" charset="0"/>
              </a:rPr>
              <a:t>	</a:t>
            </a:r>
            <a:endParaRPr lang="lv-LV" sz="4000" dirty="0">
              <a:solidFill>
                <a:srgbClr val="000000"/>
              </a:solidFill>
              <a:latin typeface="+mn-lt"/>
              <a:ea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lv-LV" sz="40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Kopumā datu bāzē reģistrēti 67 pakalpojuma sniedzēji, 12 654 unikālie klienti no 89 dažādām valstīm</a:t>
            </a:r>
            <a:endParaRPr lang="en-US" sz="4000" b="1" u="sng" dirty="0">
              <a:solidFill>
                <a:srgbClr val="FF0000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8D79EB-99CE-9D62-F97A-A0390391C694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124532" y="467841"/>
            <a:ext cx="21544968" cy="1736905"/>
          </a:xfrm>
        </p:spPr>
        <p:txBody>
          <a:bodyPr>
            <a:normAutofit fontScale="92500" lnSpcReduction="10000"/>
          </a:bodyPr>
          <a:lstStyle/>
          <a:p>
            <a:r>
              <a:rPr lang="lv-LV" sz="6500" dirty="0">
                <a:solidFill>
                  <a:srgbClr val="002060"/>
                </a:solidFill>
              </a:rPr>
              <a:t>Sadarbības līgums starp Rīgas Apkaimju iedzīvotāju centru</a:t>
            </a:r>
          </a:p>
          <a:p>
            <a:r>
              <a:rPr lang="lv-LV" sz="6500" dirty="0">
                <a:solidFill>
                  <a:srgbClr val="002060"/>
                </a:solidFill>
              </a:rPr>
              <a:t>un Sabiedrības integrācijas fondu</a:t>
            </a:r>
            <a:endParaRPr lang="lv-LV" sz="65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287528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5BA524AB-A093-BD7D-CFFD-62030DB2E7E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19150" y="228601"/>
            <a:ext cx="22936200" cy="3285362"/>
          </a:xfrm>
        </p:spPr>
        <p:txBody>
          <a:bodyPr lIns="91440" tIns="45720" rIns="91440" bIns="45720" anchor="t">
            <a:normAutofit/>
          </a:bodyPr>
          <a:lstStyle/>
          <a:p>
            <a:r>
              <a:rPr lang="lv-LV" sz="7200" dirty="0">
                <a:solidFill>
                  <a:srgbClr val="000B40"/>
                </a:solidFill>
              </a:rPr>
              <a:t>Rīgas valstspilsētas pašvaldības bezmaksas kursi 2022.-2025.</a:t>
            </a:r>
            <a:endParaRPr lang="en-US" sz="7200" dirty="0">
              <a:solidFill>
                <a:srgbClr val="000B40"/>
              </a:solidFill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879D551-3D3B-43D6-8A66-C39F8A1B57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1028172"/>
              </p:ext>
            </p:extLst>
          </p:nvPr>
        </p:nvGraphicFramePr>
        <p:xfrm>
          <a:off x="819150" y="3513962"/>
          <a:ext cx="22936200" cy="8754237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974854">
                  <a:extLst>
                    <a:ext uri="{9D8B030D-6E8A-4147-A177-3AD203B41FA5}">
                      <a16:colId xmlns:a16="http://schemas.microsoft.com/office/drawing/2014/main" val="2657121740"/>
                    </a:ext>
                  </a:extLst>
                </a:gridCol>
                <a:gridCol w="2562352">
                  <a:extLst>
                    <a:ext uri="{9D8B030D-6E8A-4147-A177-3AD203B41FA5}">
                      <a16:colId xmlns:a16="http://schemas.microsoft.com/office/drawing/2014/main" val="1206266000"/>
                    </a:ext>
                  </a:extLst>
                </a:gridCol>
                <a:gridCol w="4244025">
                  <a:extLst>
                    <a:ext uri="{9D8B030D-6E8A-4147-A177-3AD203B41FA5}">
                      <a16:colId xmlns:a16="http://schemas.microsoft.com/office/drawing/2014/main" val="2573628394"/>
                    </a:ext>
                  </a:extLst>
                </a:gridCol>
                <a:gridCol w="3515066">
                  <a:extLst>
                    <a:ext uri="{9D8B030D-6E8A-4147-A177-3AD203B41FA5}">
                      <a16:colId xmlns:a16="http://schemas.microsoft.com/office/drawing/2014/main" val="2181859981"/>
                    </a:ext>
                  </a:extLst>
                </a:gridCol>
                <a:gridCol w="3345181">
                  <a:extLst>
                    <a:ext uri="{9D8B030D-6E8A-4147-A177-3AD203B41FA5}">
                      <a16:colId xmlns:a16="http://schemas.microsoft.com/office/drawing/2014/main" val="1678844734"/>
                    </a:ext>
                  </a:extLst>
                </a:gridCol>
                <a:gridCol w="2395889">
                  <a:extLst>
                    <a:ext uri="{9D8B030D-6E8A-4147-A177-3AD203B41FA5}">
                      <a16:colId xmlns:a16="http://schemas.microsoft.com/office/drawing/2014/main" val="3029327041"/>
                    </a:ext>
                  </a:extLst>
                </a:gridCol>
                <a:gridCol w="2316503">
                  <a:extLst>
                    <a:ext uri="{9D8B030D-6E8A-4147-A177-3AD203B41FA5}">
                      <a16:colId xmlns:a16="http://schemas.microsoft.com/office/drawing/2014/main" val="562770719"/>
                    </a:ext>
                  </a:extLst>
                </a:gridCol>
                <a:gridCol w="2582330">
                  <a:extLst>
                    <a:ext uri="{9D8B030D-6E8A-4147-A177-3AD203B41FA5}">
                      <a16:colId xmlns:a16="http://schemas.microsoft.com/office/drawing/2014/main" val="1943648524"/>
                    </a:ext>
                  </a:extLst>
                </a:gridCol>
              </a:tblGrid>
              <a:tr h="2851641">
                <a:tc>
                  <a:txBody>
                    <a:bodyPr/>
                    <a:lstStyle/>
                    <a:p>
                      <a:pPr algn="ctr" fontAlgn="ctr"/>
                      <a:r>
                        <a:rPr lang="lv-LV" sz="2800" u="none" strike="noStrike" cap="none" spc="0" dirty="0">
                          <a:effectLst/>
                        </a:rPr>
                        <a:t>Gads</a:t>
                      </a:r>
                      <a:endParaRPr lang="lv-LV" sz="2800" b="0" i="0" u="none" strike="noStrike" cap="none" spc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738" marR="12738" marT="15286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800" b="1" i="0" u="none" strike="noStrike" cap="none" spc="0" baseline="0" dirty="0"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Pakalpojuma sniedzēji</a:t>
                      </a:r>
                    </a:p>
                  </a:txBody>
                  <a:tcPr marL="12738" marR="12738" marT="1528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2800" u="none" strike="noStrike" cap="none" spc="0" dirty="0">
                          <a:effectLst/>
                        </a:rPr>
                        <a:t>RD finansējums</a:t>
                      </a:r>
                      <a:endParaRPr lang="lv-LV" sz="2800" b="0" i="0" u="none" strike="noStrike" cap="none" spc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738" marR="12738" marT="1528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2800" u="none" strike="noStrike" cap="none" spc="0" dirty="0">
                          <a:effectLst/>
                        </a:rPr>
                        <a:t>Plānotais kursantu skaits</a:t>
                      </a:r>
                      <a:endParaRPr lang="lv-LV" sz="2800" b="0" i="0" u="none" strike="noStrike" cap="none" spc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738" marR="12738" marT="152861" marB="0" anchor="ctr"/>
                </a:tc>
                <a:tc>
                  <a:txBody>
                    <a:bodyPr/>
                    <a:lstStyle/>
                    <a:p>
                      <a:pPr marL="0" marR="0" indent="0" algn="ctr" defTabSz="584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lv-LV" sz="2800" b="1" i="0" u="none" strike="noStrike" cap="none" spc="0" baseline="0" dirty="0"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Kursanti, kas pabeidza kursus</a:t>
                      </a:r>
                    </a:p>
                  </a:txBody>
                  <a:tcPr marL="12738" marR="12738" marT="1528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2800" u="none" strike="noStrike" cap="none" spc="0" dirty="0">
                          <a:effectLst/>
                        </a:rPr>
                        <a:t>Grupu skaits</a:t>
                      </a:r>
                      <a:endParaRPr lang="lv-LV" sz="2800" b="0" i="0" u="none" strike="noStrike" cap="none" spc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738" marR="12738" marT="1528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2800" u="none" strike="noStrike" cap="none" spc="0" dirty="0">
                          <a:effectLst/>
                        </a:rPr>
                        <a:t>A līmeņa grupas</a:t>
                      </a:r>
                      <a:endParaRPr lang="lv-LV" sz="2800" b="0" i="0" u="none" strike="noStrike" cap="none" spc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738" marR="12738" marT="1528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2800" u="none" strike="noStrike" cap="none" spc="0" dirty="0">
                          <a:effectLst/>
                        </a:rPr>
                        <a:t>B līmeņa grupas</a:t>
                      </a:r>
                      <a:endParaRPr lang="lv-LV" sz="2800" b="0" i="0" u="none" strike="noStrike" cap="none" spc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738" marR="12738" marT="152861" marB="0" anchor="ctr"/>
                </a:tc>
                <a:extLst>
                  <a:ext uri="{0D108BD9-81ED-4DB2-BD59-A6C34878D82A}">
                    <a16:rowId xmlns:a16="http://schemas.microsoft.com/office/drawing/2014/main" val="740913977"/>
                  </a:ext>
                </a:extLst>
              </a:tr>
              <a:tr h="1698509">
                <a:tc>
                  <a:txBody>
                    <a:bodyPr/>
                    <a:lstStyle/>
                    <a:p>
                      <a:pPr algn="ctr" fontAlgn="ctr"/>
                      <a:r>
                        <a:rPr lang="lv-LV" sz="2800" u="none" strike="noStrike" cap="none" spc="0">
                          <a:effectLst/>
                        </a:rPr>
                        <a:t>2022.</a:t>
                      </a:r>
                      <a:endParaRPr lang="lv-LV" sz="28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982" marR="10982" marT="10982" marB="131782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2800" u="none" strike="noStrike" cap="none" spc="0" dirty="0">
                          <a:effectLst/>
                        </a:rPr>
                        <a:t>4</a:t>
                      </a:r>
                      <a:endParaRPr lang="lv-LV" sz="28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982" marR="10982" marT="10982" marB="131782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2800" u="none" strike="noStrike" cap="none" spc="0" dirty="0">
                          <a:effectLst/>
                        </a:rPr>
                        <a:t>73 977.94</a:t>
                      </a:r>
                      <a:endParaRPr lang="lv-LV" sz="28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982" marR="10982" marT="10982" marB="131782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2800" u="none" strike="noStrike" cap="none" spc="0" dirty="0">
                          <a:effectLst/>
                        </a:rPr>
                        <a:t>444</a:t>
                      </a:r>
                      <a:endParaRPr lang="lv-LV" sz="28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982" marR="10982" marT="10982" marB="131782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2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2800" u="none" strike="noStrike" cap="none" spc="0">
                          <a:effectLst/>
                        </a:rPr>
                        <a:t>33</a:t>
                      </a:r>
                      <a:endParaRPr lang="lv-LV" sz="28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982" marR="10982" marT="10982" marB="131782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2800" u="none" strike="noStrike" cap="none" spc="0">
                          <a:effectLst/>
                        </a:rPr>
                        <a:t>11</a:t>
                      </a:r>
                      <a:endParaRPr lang="lv-LV" sz="28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982" marR="10982" marT="10982" marB="131782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2800" u="none" strike="noStrike" cap="none" spc="0">
                          <a:effectLst/>
                        </a:rPr>
                        <a:t>12</a:t>
                      </a:r>
                      <a:endParaRPr lang="lv-LV" sz="28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982" marR="10982" marT="10982" marB="131782" anchor="ctr"/>
                </a:tc>
                <a:extLst>
                  <a:ext uri="{0D108BD9-81ED-4DB2-BD59-A6C34878D82A}">
                    <a16:rowId xmlns:a16="http://schemas.microsoft.com/office/drawing/2014/main" val="1139661142"/>
                  </a:ext>
                </a:extLst>
              </a:tr>
              <a:tr h="1524978">
                <a:tc>
                  <a:txBody>
                    <a:bodyPr/>
                    <a:lstStyle/>
                    <a:p>
                      <a:pPr algn="ctr" fontAlgn="ctr"/>
                      <a:r>
                        <a:rPr lang="lv-LV" sz="2800" u="none" strike="noStrike" cap="none" spc="0">
                          <a:effectLst/>
                        </a:rPr>
                        <a:t>2023.</a:t>
                      </a:r>
                      <a:endParaRPr lang="lv-LV" sz="28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982" marR="10982" marT="10982" marB="131782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2800" u="none" strike="noStrike" cap="none" spc="0" dirty="0">
                          <a:effectLst/>
                        </a:rPr>
                        <a:t>4</a:t>
                      </a:r>
                      <a:endParaRPr lang="lv-LV" sz="28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982" marR="10982" marT="10982" marB="131782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2800" u="none" strike="noStrike" cap="none" spc="0" dirty="0">
                          <a:effectLst/>
                        </a:rPr>
                        <a:t>155 933.60</a:t>
                      </a:r>
                      <a:endParaRPr lang="lv-LV" sz="28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982" marR="10982" marT="10982" marB="131782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2800" u="none" strike="noStrike" cap="none" spc="0" dirty="0">
                          <a:effectLst/>
                        </a:rPr>
                        <a:t>929</a:t>
                      </a:r>
                      <a:endParaRPr lang="lv-LV" sz="28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982" marR="10982" marT="10982" marB="131782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2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962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2800" u="none" strike="noStrike" cap="none" spc="0">
                          <a:effectLst/>
                        </a:rPr>
                        <a:t>67</a:t>
                      </a:r>
                      <a:endParaRPr lang="lv-LV" sz="28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982" marR="10982" marT="10982" marB="131782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2800" u="none" strike="noStrike" cap="none" spc="0">
                          <a:effectLst/>
                        </a:rPr>
                        <a:t>53</a:t>
                      </a:r>
                      <a:endParaRPr lang="lv-LV" sz="28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982" marR="10982" marT="10982" marB="131782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2800" u="none" strike="noStrike" cap="none" spc="0">
                          <a:effectLst/>
                        </a:rPr>
                        <a:t>14</a:t>
                      </a:r>
                      <a:endParaRPr lang="lv-LV" sz="28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982" marR="10982" marT="10982" marB="131782" anchor="ctr"/>
                </a:tc>
                <a:extLst>
                  <a:ext uri="{0D108BD9-81ED-4DB2-BD59-A6C34878D82A}">
                    <a16:rowId xmlns:a16="http://schemas.microsoft.com/office/drawing/2014/main" val="1520824150"/>
                  </a:ext>
                </a:extLst>
              </a:tr>
              <a:tr h="905499">
                <a:tc>
                  <a:txBody>
                    <a:bodyPr/>
                    <a:lstStyle/>
                    <a:p>
                      <a:pPr algn="ctr" fontAlgn="ctr"/>
                      <a:r>
                        <a:rPr lang="lv-LV" sz="2800" u="none" strike="noStrike" cap="none" spc="0" dirty="0">
                          <a:effectLst/>
                        </a:rPr>
                        <a:t>2024.</a:t>
                      </a:r>
                      <a:endParaRPr lang="lv-LV" sz="28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982" marR="10982" marT="10982" marB="131782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2800" u="none" strike="noStrike" cap="none" spc="0" dirty="0">
                          <a:effectLst/>
                        </a:rPr>
                        <a:t>4</a:t>
                      </a:r>
                      <a:endParaRPr lang="lv-LV" sz="28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982" marR="10982" marT="10982" marB="131782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2800" u="none" strike="noStrike" cap="none" spc="0" dirty="0">
                          <a:effectLst/>
                        </a:rPr>
                        <a:t>130 200.30</a:t>
                      </a:r>
                      <a:endParaRPr lang="lv-LV" sz="28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982" marR="10982" marT="10982" marB="131782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2800" u="none" strike="noStrike" cap="none" spc="0" dirty="0">
                          <a:effectLst/>
                        </a:rPr>
                        <a:t>761</a:t>
                      </a:r>
                      <a:endParaRPr lang="lv-LV" sz="28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982" marR="10982" marT="10982" marB="131782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763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2800" u="none" strike="noStrike" cap="none" spc="0">
                          <a:effectLst/>
                        </a:rPr>
                        <a:t>55</a:t>
                      </a:r>
                      <a:endParaRPr lang="lv-LV" sz="28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982" marR="10982" marT="10982" marB="131782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2800" u="none" strike="noStrike" cap="none" spc="0">
                          <a:effectLst/>
                        </a:rPr>
                        <a:t>37</a:t>
                      </a:r>
                      <a:endParaRPr lang="lv-LV" sz="28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982" marR="10982" marT="10982" marB="131782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2800" u="none" strike="noStrike" cap="none" spc="0" dirty="0">
                          <a:effectLst/>
                        </a:rPr>
                        <a:t>18</a:t>
                      </a:r>
                      <a:endParaRPr lang="lv-LV" sz="28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982" marR="10982" marT="10982" marB="131782" anchor="ctr"/>
                </a:tc>
                <a:extLst>
                  <a:ext uri="{0D108BD9-81ED-4DB2-BD59-A6C34878D82A}">
                    <a16:rowId xmlns:a16="http://schemas.microsoft.com/office/drawing/2014/main" val="4149057833"/>
                  </a:ext>
                </a:extLst>
              </a:tr>
              <a:tr h="1773610">
                <a:tc>
                  <a:txBody>
                    <a:bodyPr/>
                    <a:lstStyle/>
                    <a:p>
                      <a:pPr algn="ctr" fontAlgn="ctr"/>
                      <a:r>
                        <a:rPr lang="lv-LV" sz="2800" u="none" strike="noStrike" cap="none" spc="0" dirty="0">
                          <a:effectLst/>
                        </a:rPr>
                        <a:t>2025.</a:t>
                      </a:r>
                      <a:endParaRPr lang="lv-LV" sz="28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982" marR="10982" marT="10982" marB="131782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2800" u="none" strike="noStrike" cap="none" spc="0" dirty="0">
                          <a:effectLst/>
                        </a:rPr>
                        <a:t>4</a:t>
                      </a:r>
                      <a:endParaRPr lang="lv-LV" sz="28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982" marR="10982" marT="10982" marB="131782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2800" u="none" strike="noStrike" cap="none" spc="0" dirty="0">
                          <a:effectLst/>
                        </a:rPr>
                        <a:t>148 376.48</a:t>
                      </a:r>
                      <a:endParaRPr lang="lv-LV" sz="28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982" marR="10982" marT="10982" marB="131782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2800" u="none" strike="noStrike" cap="none" spc="0">
                          <a:effectLst/>
                        </a:rPr>
                        <a:t>576</a:t>
                      </a:r>
                      <a:endParaRPr lang="lv-LV" sz="28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982" marR="10982" marT="10982" marB="131782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lv-LV" sz="2800" b="0" i="0" u="none" strike="noStrike" cap="none" spc="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982" marR="10982" marT="10982" marB="131782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2800" u="none" strike="noStrike" cap="none" spc="0" dirty="0">
                          <a:effectLst/>
                        </a:rPr>
                        <a:t>44</a:t>
                      </a:r>
                      <a:endParaRPr lang="lv-LV" sz="28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982" marR="10982" marT="10982" marB="131782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2800" u="none" strike="noStrike" cap="none" spc="0" dirty="0">
                          <a:effectLst/>
                        </a:rPr>
                        <a:t>29</a:t>
                      </a:r>
                      <a:endParaRPr lang="lv-LV" sz="28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982" marR="10982" marT="10982" marB="131782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2800" u="none" strike="noStrike" cap="none" spc="0" dirty="0">
                          <a:effectLst/>
                        </a:rPr>
                        <a:t>15</a:t>
                      </a:r>
                      <a:endParaRPr lang="lv-LV" sz="28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982" marR="10982" marT="10982" marB="131782" anchor="ctr"/>
                </a:tc>
                <a:extLst>
                  <a:ext uri="{0D108BD9-81ED-4DB2-BD59-A6C34878D82A}">
                    <a16:rowId xmlns:a16="http://schemas.microsoft.com/office/drawing/2014/main" val="5446409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2799232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8D79EB-99CE-9D62-F97A-A0390391C694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383114" y="886578"/>
            <a:ext cx="21602700" cy="1857038"/>
          </a:xfrm>
        </p:spPr>
        <p:txBody>
          <a:bodyPr lIns="91440" tIns="45720" rIns="91440" bIns="45720" anchor="t">
            <a:normAutofit/>
          </a:bodyPr>
          <a:lstStyle/>
          <a:p>
            <a:pPr>
              <a:spcAft>
                <a:spcPts val="600"/>
              </a:spcAft>
            </a:pPr>
            <a:r>
              <a:rPr lang="lv-LV" sz="7200" dirty="0">
                <a:latin typeface="Arial"/>
                <a:cs typeface="Arial"/>
              </a:rPr>
              <a:t>Kursantu skaits pēc valstiskās piederības</a:t>
            </a:r>
            <a:endParaRPr lang="lv-LV" sz="4000" dirty="0">
              <a:latin typeface="Arial"/>
              <a:cs typeface="Arial"/>
            </a:endParaRPr>
          </a:p>
          <a:p>
            <a:pPr>
              <a:spcAft>
                <a:spcPts val="600"/>
              </a:spcAft>
            </a:pPr>
            <a:endParaRPr lang="lv-LV" sz="4800" dirty="0">
              <a:solidFill>
                <a:srgbClr val="FF0000"/>
              </a:solidFill>
            </a:endParaRPr>
          </a:p>
        </p:txBody>
      </p:sp>
      <p:graphicFrame>
        <p:nvGraphicFramePr>
          <p:cNvPr id="9" name="Diagramma 8">
            <a:extLst>
              <a:ext uri="{FF2B5EF4-FFF2-40B4-BE49-F238E27FC236}">
                <a16:creationId xmlns:a16="http://schemas.microsoft.com/office/drawing/2014/main" id="{BBB09890-87EC-6BD6-BD40-056F33AB95D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9198682"/>
              </p:ext>
            </p:extLst>
          </p:nvPr>
        </p:nvGraphicFramePr>
        <p:xfrm>
          <a:off x="476250" y="2190750"/>
          <a:ext cx="21107400" cy="10991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16481179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DD2154-0385-6AFE-1FEF-96AE4CF8BF4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390649" y="3041781"/>
            <a:ext cx="21576910" cy="7950069"/>
          </a:xfrm>
        </p:spPr>
        <p:txBody>
          <a:bodyPr lIns="91440" tIns="45720" rIns="91440" bIns="45720" anchor="t">
            <a:normAutofit/>
          </a:bodyPr>
          <a:lstStyle/>
          <a:p>
            <a:pPr marL="685800" indent="-685800">
              <a:buFont typeface="Arial" panose="020B0604020202020204" pitchFamily="34" charset="0"/>
              <a:buChar char="•"/>
              <a:defRPr/>
            </a:pPr>
            <a:r>
              <a:rPr lang="lv-LV" sz="4800" dirty="0">
                <a:solidFill>
                  <a:srgbClr val="000B40"/>
                </a:solidFill>
                <a:latin typeface="Arial"/>
                <a:cs typeface="Arial"/>
              </a:rPr>
              <a:t>kursi ir bez maksas</a:t>
            </a:r>
          </a:p>
          <a:p>
            <a:pPr marL="685800" indent="-685800">
              <a:buFont typeface="Arial" panose="020B0604020202020204" pitchFamily="34" charset="0"/>
              <a:buChar char="•"/>
              <a:defRPr/>
            </a:pPr>
            <a:r>
              <a:rPr lang="lv-LV" sz="4800" dirty="0">
                <a:solidFill>
                  <a:srgbClr val="000B40"/>
                </a:solidFill>
                <a:latin typeface="Arial"/>
                <a:cs typeface="Arial"/>
              </a:rPr>
              <a:t>«klasiskie kursi» (var apgūt gan gramatiku, gan citas prasmes)</a:t>
            </a:r>
          </a:p>
          <a:p>
            <a:pPr marL="685800" indent="-685800">
              <a:buFont typeface="Arial" panose="020B0604020202020204" pitchFamily="34" charset="0"/>
              <a:buChar char="•"/>
              <a:defRPr/>
            </a:pPr>
            <a:r>
              <a:rPr lang="lv-LV" sz="4800" dirty="0">
                <a:solidFill>
                  <a:srgbClr val="000B40"/>
                </a:solidFill>
                <a:latin typeface="Arial"/>
                <a:cs typeface="Arial"/>
              </a:rPr>
              <a:t>sarunvalodas un rakstīšanas prakse</a:t>
            </a:r>
          </a:p>
          <a:p>
            <a:pPr marL="685800" indent="-685800">
              <a:buFont typeface="Arial" panose="020B0604020202020204" pitchFamily="34" charset="0"/>
              <a:buChar char="•"/>
              <a:defRPr/>
            </a:pPr>
            <a:r>
              <a:rPr lang="lv-LV" sz="4800" dirty="0">
                <a:solidFill>
                  <a:srgbClr val="000B40"/>
                </a:solidFill>
                <a:latin typeface="Arial"/>
                <a:cs typeface="Arial"/>
              </a:rPr>
              <a:t>kvalitatīvas nodarbības</a:t>
            </a:r>
          </a:p>
          <a:p>
            <a:pPr marL="685800" indent="-685800">
              <a:buFont typeface="Arial" panose="020B0604020202020204" pitchFamily="34" charset="0"/>
              <a:buChar char="•"/>
              <a:defRPr/>
            </a:pPr>
            <a:r>
              <a:rPr lang="lv-LV" sz="4800" dirty="0">
                <a:solidFill>
                  <a:srgbClr val="000B40"/>
                </a:solidFill>
                <a:latin typeface="Arial"/>
                <a:cs typeface="Arial"/>
              </a:rPr>
              <a:t>pasniedzējs</a:t>
            </a:r>
          </a:p>
          <a:p>
            <a:pPr marL="685800" indent="-685800">
              <a:buFont typeface="Arial" panose="020B0604020202020204" pitchFamily="34" charset="0"/>
              <a:buChar char="•"/>
              <a:defRPr/>
            </a:pPr>
            <a:r>
              <a:rPr lang="lv-LV" sz="4800" dirty="0">
                <a:solidFill>
                  <a:srgbClr val="000B40"/>
                </a:solidFill>
                <a:latin typeface="Arial"/>
                <a:cs typeface="Arial"/>
              </a:rPr>
              <a:t>laba atmosfēra grupā, sadarbība, komunikācija ar grupas biedriem, kam līdzīgas problēmas, intereses, mērķi, psiholoģisks atbalsts, drauga pleca sajūta</a:t>
            </a:r>
          </a:p>
          <a:p>
            <a:pPr marL="685800" indent="-685800">
              <a:buFont typeface="Arial" panose="020B0604020202020204" pitchFamily="34" charset="0"/>
              <a:buChar char="•"/>
              <a:defRPr/>
            </a:pPr>
            <a:r>
              <a:rPr lang="lv-LV" sz="4800" dirty="0">
                <a:solidFill>
                  <a:srgbClr val="000B40"/>
                </a:solidFill>
                <a:latin typeface="Arial"/>
                <a:cs typeface="Arial"/>
              </a:rPr>
              <a:t>uzzināja daudz jauna, arī par Latviju un tās vēsturi </a:t>
            </a:r>
          </a:p>
          <a:p>
            <a:pPr marL="685800" indent="-685800">
              <a:buFont typeface="Arial" panose="020B0604020202020204" pitchFamily="34" charset="0"/>
              <a:buChar char="•"/>
              <a:defRPr/>
            </a:pPr>
            <a:r>
              <a:rPr lang="lv-LV" sz="4800" dirty="0">
                <a:solidFill>
                  <a:srgbClr val="000B40"/>
                </a:solidFill>
                <a:latin typeface="Arial"/>
                <a:cs typeface="Arial"/>
              </a:rPr>
              <a:t>kursi notiek tiešsaistē un klātienē</a:t>
            </a:r>
          </a:p>
          <a:p>
            <a:pPr>
              <a:defRPr/>
            </a:pPr>
            <a:endParaRPr lang="lv-LV" sz="48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8D79EB-99CE-9D62-F97A-A0390391C694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403544" y="819682"/>
            <a:ext cx="21576911" cy="2502016"/>
          </a:xfrm>
        </p:spPr>
        <p:txBody>
          <a:bodyPr lIns="91440" tIns="45720" rIns="91440" bIns="45720" anchor="t">
            <a:normAutofit/>
          </a:bodyPr>
          <a:lstStyle/>
          <a:p>
            <a:r>
              <a:rPr lang="lv-LV" altLang="lv-LV" sz="7200" dirty="0">
                <a:latin typeface="Arial"/>
                <a:cs typeface="Arial"/>
              </a:rPr>
              <a:t>Kursantu atsauksmes - kas patika kursos</a:t>
            </a:r>
            <a:endParaRPr lang="en-US" sz="7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79132059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DD2154-0385-6AFE-1FEF-96AE4CF8BF4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390649" y="4019551"/>
            <a:ext cx="21576910" cy="8529650"/>
          </a:xfrm>
        </p:spPr>
        <p:txBody>
          <a:bodyPr>
            <a:normAutofit/>
          </a:bodyPr>
          <a:lstStyle/>
          <a:p>
            <a:r>
              <a:rPr lang="lv-LV" sz="4800" dirty="0"/>
              <a:t>Saraksts ar mācību </a:t>
            </a:r>
            <a:r>
              <a:rPr lang="lv-LV" sz="4800" dirty="0">
                <a:solidFill>
                  <a:srgbClr val="000B40"/>
                </a:solidFill>
              </a:rPr>
              <a:t>iestādēm no 2026. gada 12. janvāra - pieejams Rīgas Apkaimju iedzīvotāju centra mājaslapā www.apkaimes.lv sadaļā “Integrācija”, </a:t>
            </a:r>
            <a:r>
              <a:rPr lang="lv-LV" sz="4800" dirty="0" err="1">
                <a:solidFill>
                  <a:srgbClr val="000B40"/>
                </a:solidFill>
              </a:rPr>
              <a:t>apakšsadaļā</a:t>
            </a:r>
            <a:r>
              <a:rPr lang="lv-LV" sz="4800" dirty="0">
                <a:solidFill>
                  <a:srgbClr val="000B40"/>
                </a:solidFill>
              </a:rPr>
              <a:t> “Latviešu valodas kursi”.</a:t>
            </a:r>
            <a:br>
              <a:rPr lang="lv-LV" sz="4800" dirty="0">
                <a:solidFill>
                  <a:srgbClr val="000B40"/>
                </a:solidFill>
              </a:rPr>
            </a:br>
            <a:endParaRPr lang="lv-LV" sz="4800" dirty="0">
              <a:solidFill>
                <a:srgbClr val="000B40"/>
              </a:solidFill>
            </a:endParaRPr>
          </a:p>
          <a:p>
            <a:r>
              <a:rPr lang="lv-LV" sz="4800" dirty="0">
                <a:solidFill>
                  <a:srgbClr val="000B40"/>
                </a:solidFill>
              </a:rPr>
              <a:t>Informācija, zvanot </a:t>
            </a:r>
            <a:r>
              <a:rPr lang="en-US" sz="4800" dirty="0" err="1">
                <a:solidFill>
                  <a:srgbClr val="000B40"/>
                </a:solidFill>
              </a:rPr>
              <a:t>uz</a:t>
            </a:r>
            <a:r>
              <a:rPr lang="lv-LV" sz="4800" dirty="0">
                <a:solidFill>
                  <a:srgbClr val="000B40"/>
                </a:solidFill>
              </a:rPr>
              <a:t> bezmaksas </a:t>
            </a:r>
            <a:r>
              <a:rPr lang="en-US" sz="4800" dirty="0">
                <a:solidFill>
                  <a:srgbClr val="000B40"/>
                </a:solidFill>
              </a:rPr>
              <a:t>R</a:t>
            </a:r>
            <a:r>
              <a:rPr lang="lv-LV" sz="4800" dirty="0" err="1">
                <a:solidFill>
                  <a:srgbClr val="000B40"/>
                </a:solidFill>
              </a:rPr>
              <a:t>īgas</a:t>
            </a:r>
            <a:r>
              <a:rPr lang="lv-LV" sz="4800" dirty="0">
                <a:solidFill>
                  <a:srgbClr val="000B40"/>
                </a:solidFill>
              </a:rPr>
              <a:t> informatīvo tālruni </a:t>
            </a:r>
            <a:r>
              <a:rPr lang="lv-LV" sz="4800" b="1" dirty="0">
                <a:solidFill>
                  <a:srgbClr val="000B40"/>
                </a:solidFill>
              </a:rPr>
              <a:t>80001201</a:t>
            </a:r>
            <a:r>
              <a:rPr lang="en-US" sz="4800" b="1" dirty="0">
                <a:solidFill>
                  <a:srgbClr val="000B40"/>
                </a:solidFill>
              </a:rPr>
              <a:t>.</a:t>
            </a:r>
            <a:endParaRPr lang="lv-LV" sz="4800" b="1" dirty="0">
              <a:solidFill>
                <a:srgbClr val="000B40"/>
              </a:solidFill>
            </a:endParaRPr>
          </a:p>
          <a:p>
            <a:endParaRPr lang="lv-LV" sz="4800" b="1" dirty="0">
              <a:solidFill>
                <a:srgbClr val="000B40"/>
              </a:solidFill>
            </a:endParaRPr>
          </a:p>
          <a:p>
            <a:r>
              <a:rPr lang="lv-LV" sz="4800" b="1" dirty="0">
                <a:solidFill>
                  <a:srgbClr val="000B40"/>
                </a:solidFill>
              </a:rPr>
              <a:t>Pieteikšanās kursiem, sākot ar  2026. gada 12. janvāri</a:t>
            </a:r>
            <a:r>
              <a:rPr lang="lv-LV" sz="4800" dirty="0">
                <a:solidFill>
                  <a:srgbClr val="000B40"/>
                </a:solidFill>
              </a:rPr>
              <a:t>.</a:t>
            </a:r>
          </a:p>
          <a:p>
            <a:endParaRPr lang="en-US" sz="4800" b="1" dirty="0">
              <a:solidFill>
                <a:srgbClr val="000B40"/>
              </a:solidFill>
              <a:highlight>
                <a:srgbClr val="FFFF00"/>
              </a:highlight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8D79EB-99CE-9D62-F97A-A0390391C694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238248" y="905213"/>
            <a:ext cx="21576911" cy="2502016"/>
          </a:xfrm>
        </p:spPr>
        <p:txBody>
          <a:bodyPr lIns="91440" tIns="45720" rIns="91440" bIns="45720" anchor="t">
            <a:normAutofit/>
          </a:bodyPr>
          <a:lstStyle/>
          <a:p>
            <a:r>
              <a:rPr lang="lv-LV" sz="7200" dirty="0">
                <a:latin typeface="Arial"/>
                <a:cs typeface="Arial"/>
              </a:rPr>
              <a:t>Rīgas valstspilsētas pašvaldības latviešu valodas bezmaksas kursi 2026. gadā</a:t>
            </a:r>
            <a:endParaRPr lang="en-US" sz="7200" dirty="0"/>
          </a:p>
          <a:p>
            <a:endParaRPr lang="en-US" dirty="0">
              <a:solidFill>
                <a:srgbClr val="FF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45963595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E13AC6-EA4E-4B73-892D-DC202222E36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390648" y="2247900"/>
            <a:ext cx="21393152" cy="10981987"/>
          </a:xfrm>
        </p:spPr>
        <p:txBody>
          <a:bodyPr lIns="91440" tIns="45720" rIns="91440" bIns="45720"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US" sz="4000" b="1" spc="0" dirty="0">
                <a:latin typeface="Arial"/>
                <a:cs typeface="Arial"/>
              </a:rPr>
              <a:t>48% </a:t>
            </a:r>
            <a:r>
              <a:rPr lang="en-US" sz="4000" spc="0" dirty="0" err="1">
                <a:latin typeface="Arial"/>
                <a:cs typeface="Arial"/>
              </a:rPr>
              <a:t>rīdzinieku</a:t>
            </a:r>
            <a:r>
              <a:rPr lang="en-US" sz="4000" spc="0" dirty="0">
                <a:latin typeface="Arial"/>
                <a:cs typeface="Arial"/>
              </a:rPr>
              <a:t>, </a:t>
            </a:r>
            <a:r>
              <a:rPr lang="en-US" sz="4000" spc="0" dirty="0" err="1">
                <a:latin typeface="Arial"/>
                <a:cs typeface="Arial"/>
              </a:rPr>
              <a:t>kuriem</a:t>
            </a:r>
            <a:r>
              <a:rPr lang="en-US" sz="4000" spc="0" dirty="0">
                <a:latin typeface="Arial"/>
                <a:cs typeface="Arial"/>
              </a:rPr>
              <a:t> </a:t>
            </a:r>
            <a:r>
              <a:rPr lang="en-US" sz="4000" spc="0" dirty="0" err="1">
                <a:latin typeface="Arial"/>
                <a:cs typeface="Arial"/>
              </a:rPr>
              <a:t>latviešu</a:t>
            </a:r>
            <a:r>
              <a:rPr lang="en-US" sz="4000" spc="0" dirty="0">
                <a:latin typeface="Arial"/>
                <a:cs typeface="Arial"/>
              </a:rPr>
              <a:t> </a:t>
            </a:r>
            <a:r>
              <a:rPr lang="en-US" sz="4000" spc="0" dirty="0" err="1">
                <a:latin typeface="Arial"/>
                <a:cs typeface="Arial"/>
              </a:rPr>
              <a:t>valoda</a:t>
            </a:r>
            <a:r>
              <a:rPr lang="en-US" sz="4000" spc="0" dirty="0">
                <a:latin typeface="Arial"/>
                <a:cs typeface="Arial"/>
              </a:rPr>
              <a:t> nav </a:t>
            </a:r>
            <a:r>
              <a:rPr lang="en-US" sz="4000" spc="0" dirty="0" err="1">
                <a:latin typeface="Arial"/>
                <a:cs typeface="Arial"/>
              </a:rPr>
              <a:t>dzimtā</a:t>
            </a:r>
            <a:r>
              <a:rPr lang="en-US" sz="4000" spc="0" dirty="0">
                <a:latin typeface="Arial"/>
                <a:cs typeface="Arial"/>
              </a:rPr>
              <a:t> </a:t>
            </a:r>
            <a:r>
              <a:rPr lang="en-US" sz="4000" spc="0" dirty="0" err="1">
                <a:latin typeface="Arial"/>
                <a:cs typeface="Arial"/>
              </a:rPr>
              <a:t>valoda</a:t>
            </a:r>
            <a:r>
              <a:rPr lang="en-US" sz="4000" spc="0" dirty="0">
                <a:latin typeface="Arial"/>
                <a:cs typeface="Arial"/>
              </a:rPr>
              <a:t>, </a:t>
            </a:r>
            <a:r>
              <a:rPr lang="en-US" sz="4000" spc="0" dirty="0" err="1">
                <a:latin typeface="Arial"/>
                <a:cs typeface="Arial"/>
              </a:rPr>
              <a:t>norāda</a:t>
            </a:r>
            <a:r>
              <a:rPr lang="en-US" sz="4000" spc="0" dirty="0">
                <a:latin typeface="Arial"/>
                <a:cs typeface="Arial"/>
              </a:rPr>
              <a:t>, ka </a:t>
            </a:r>
            <a:r>
              <a:rPr lang="en-US" sz="4000" spc="0" dirty="0" err="1">
                <a:latin typeface="Arial"/>
                <a:cs typeface="Arial"/>
              </a:rPr>
              <a:t>viņu</a:t>
            </a:r>
            <a:r>
              <a:rPr lang="en-US" sz="4000" spc="0" dirty="0">
                <a:latin typeface="Arial"/>
                <a:cs typeface="Arial"/>
              </a:rPr>
              <a:t> </a:t>
            </a:r>
            <a:r>
              <a:rPr lang="en-US" sz="4000" spc="0" dirty="0" err="1">
                <a:latin typeface="Arial"/>
                <a:cs typeface="Arial"/>
              </a:rPr>
              <a:t>latviešu</a:t>
            </a:r>
            <a:r>
              <a:rPr lang="en-US" sz="4000" spc="0" dirty="0">
                <a:latin typeface="Arial"/>
                <a:cs typeface="Arial"/>
              </a:rPr>
              <a:t> </a:t>
            </a:r>
            <a:r>
              <a:rPr lang="en-US" sz="4000" spc="0" dirty="0" err="1">
                <a:latin typeface="Arial"/>
                <a:cs typeface="Arial"/>
              </a:rPr>
              <a:t>valodas</a:t>
            </a:r>
            <a:r>
              <a:rPr lang="en-US" sz="4000" spc="0" dirty="0">
                <a:latin typeface="Arial"/>
                <a:cs typeface="Arial"/>
              </a:rPr>
              <a:t> </a:t>
            </a:r>
            <a:r>
              <a:rPr lang="en-US" sz="4000" spc="0" dirty="0" err="1">
                <a:latin typeface="Arial"/>
                <a:cs typeface="Arial"/>
              </a:rPr>
              <a:t>zināšanas</a:t>
            </a:r>
            <a:r>
              <a:rPr lang="en-US" sz="4000" spc="0" dirty="0">
                <a:latin typeface="Arial"/>
                <a:cs typeface="Arial"/>
              </a:rPr>
              <a:t> </a:t>
            </a:r>
            <a:r>
              <a:rPr lang="en-US" sz="4000" spc="0" dirty="0" err="1">
                <a:latin typeface="Arial"/>
                <a:cs typeface="Arial"/>
              </a:rPr>
              <a:t>pēdējo</a:t>
            </a:r>
            <a:r>
              <a:rPr lang="en-US" sz="4000" spc="0" dirty="0">
                <a:latin typeface="Arial"/>
                <a:cs typeface="Arial"/>
              </a:rPr>
              <a:t> </a:t>
            </a:r>
            <a:r>
              <a:rPr lang="en-US" sz="4000" spc="0" dirty="0" err="1">
                <a:latin typeface="Arial"/>
                <a:cs typeface="Arial"/>
              </a:rPr>
              <a:t>trīs</a:t>
            </a:r>
            <a:r>
              <a:rPr lang="en-US" sz="4000" spc="0" dirty="0">
                <a:latin typeface="Arial"/>
                <a:cs typeface="Arial"/>
              </a:rPr>
              <a:t> </a:t>
            </a:r>
            <a:r>
              <a:rPr lang="en-US" sz="4000" spc="0" dirty="0" err="1">
                <a:latin typeface="Arial"/>
                <a:cs typeface="Arial"/>
              </a:rPr>
              <a:t>gadu</a:t>
            </a:r>
            <a:r>
              <a:rPr lang="en-US" sz="4000" spc="0" dirty="0">
                <a:latin typeface="Arial"/>
                <a:cs typeface="Arial"/>
              </a:rPr>
              <a:t> </a:t>
            </a:r>
            <a:r>
              <a:rPr lang="en-US" sz="4000" spc="0" dirty="0" err="1">
                <a:latin typeface="Arial"/>
                <a:cs typeface="Arial"/>
              </a:rPr>
              <a:t>laikā</a:t>
            </a:r>
            <a:r>
              <a:rPr lang="en-US" sz="4000" spc="0" dirty="0">
                <a:latin typeface="Arial"/>
                <a:cs typeface="Arial"/>
              </a:rPr>
              <a:t> </a:t>
            </a:r>
            <a:r>
              <a:rPr lang="en-US" sz="4000" spc="0" dirty="0" err="1">
                <a:latin typeface="Arial"/>
                <a:cs typeface="Arial"/>
              </a:rPr>
              <a:t>ir</a:t>
            </a:r>
            <a:r>
              <a:rPr lang="en-US" sz="4000" spc="0" dirty="0">
                <a:latin typeface="Arial"/>
                <a:cs typeface="Arial"/>
              </a:rPr>
              <a:t> </a:t>
            </a:r>
            <a:r>
              <a:rPr lang="en-US" sz="4000" spc="0" dirty="0" err="1">
                <a:latin typeface="Arial"/>
                <a:cs typeface="Arial"/>
              </a:rPr>
              <a:t>uzlabojušās</a:t>
            </a:r>
            <a:r>
              <a:rPr lang="lv-LV" sz="4000" spc="0" dirty="0">
                <a:latin typeface="Arial"/>
                <a:cs typeface="Arial"/>
              </a:rPr>
              <a:t> (vairāk runā latviešu valodā, tai skaitā darbā, p</a:t>
            </a:r>
            <a:r>
              <a:rPr lang="lv-LV" sz="4000" dirty="0">
                <a:latin typeface="Arial"/>
                <a:cs typeface="Arial"/>
              </a:rPr>
              <a:t>ieaugusi latviešu valodas nozīme publiskajā vidē).</a:t>
            </a:r>
            <a:br>
              <a:rPr lang="lv-LV" sz="4000" dirty="0"/>
            </a:br>
            <a:endParaRPr lang="lv-LV" sz="4000" b="1" dirty="0">
              <a:solidFill>
                <a:srgbClr val="000B40"/>
              </a:solidFill>
            </a:endParaRPr>
          </a:p>
          <a:p>
            <a:pPr>
              <a:spcAft>
                <a:spcPts val="600"/>
              </a:spcAft>
            </a:pPr>
            <a:r>
              <a:rPr lang="lv-LV" sz="4000" b="1" dirty="0">
                <a:solidFill>
                  <a:srgbClr val="000B40"/>
                </a:solidFill>
                <a:latin typeface="Arial"/>
                <a:cs typeface="Arial"/>
              </a:rPr>
              <a:t>Valodas lietošanas dinamika (2017.-2024.gads):</a:t>
            </a:r>
          </a:p>
          <a:p>
            <a:pPr marL="685800" indent="-6858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v-LV" sz="4000" dirty="0">
                <a:solidFill>
                  <a:srgbClr val="000B40"/>
                </a:solidFill>
                <a:latin typeface="Arial"/>
                <a:cs typeface="Arial"/>
              </a:rPr>
              <a:t>valsts un pašvaldības iestādēs: kāpums no 75% uz 87%  </a:t>
            </a:r>
            <a:endParaRPr lang="lv-LV" sz="4000" spc="0" dirty="0">
              <a:solidFill>
                <a:srgbClr val="000B40"/>
              </a:solidFill>
              <a:latin typeface="Arial"/>
              <a:cs typeface="Arial"/>
            </a:endParaRPr>
          </a:p>
          <a:p>
            <a:pPr marL="685800" indent="-6858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v-LV" sz="4000" dirty="0">
                <a:solidFill>
                  <a:srgbClr val="000B40"/>
                </a:solidFill>
                <a:latin typeface="Arial"/>
                <a:cs typeface="Arial"/>
              </a:rPr>
              <a:t>uz ielas, veikalā: kāpums no 57% uz 75%</a:t>
            </a:r>
          </a:p>
          <a:p>
            <a:pPr marL="685800" indent="-6858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v-LV" sz="4000" dirty="0">
                <a:solidFill>
                  <a:srgbClr val="000B40"/>
                </a:solidFill>
                <a:latin typeface="Arial"/>
                <a:cs typeface="Arial"/>
              </a:rPr>
              <a:t>darbā: kāpums no 54% uz 66%  </a:t>
            </a:r>
          </a:p>
          <a:p>
            <a:pPr marL="685800" indent="-6858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v-LV" sz="4000" dirty="0">
                <a:solidFill>
                  <a:srgbClr val="000B40"/>
                </a:solidFill>
                <a:latin typeface="Arial"/>
                <a:cs typeface="Arial"/>
              </a:rPr>
              <a:t>ar draugiem un paziņām: kāpums no 41% uz 46% </a:t>
            </a:r>
          </a:p>
          <a:p>
            <a:pPr marL="685800" indent="-6858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v-LV" sz="4000" dirty="0">
                <a:solidFill>
                  <a:srgbClr val="000B40"/>
                </a:solidFill>
                <a:latin typeface="Arial"/>
                <a:cs typeface="Arial"/>
              </a:rPr>
              <a:t>rīdzinieki, kuri latviešu valodā runā brīvi, bet tā nav viņu dzimtā valoda: kāpums no 15% uz 22%) </a:t>
            </a:r>
          </a:p>
          <a:p>
            <a:pPr>
              <a:spcAft>
                <a:spcPts val="600"/>
              </a:spcAft>
            </a:pPr>
            <a:endParaRPr lang="lv-LV" sz="4000" b="1" spc="0" dirty="0">
              <a:solidFill>
                <a:srgbClr val="000B40"/>
              </a:solidFill>
              <a:latin typeface="Arial"/>
              <a:cs typeface="Arial"/>
            </a:endParaRPr>
          </a:p>
          <a:p>
            <a:pPr>
              <a:spcAft>
                <a:spcPts val="600"/>
              </a:spcAft>
            </a:pPr>
            <a:r>
              <a:rPr lang="lv-LV" sz="4000" b="1" spc="0" dirty="0">
                <a:solidFill>
                  <a:srgbClr val="000B40"/>
                </a:solidFill>
                <a:latin typeface="Arial"/>
                <a:cs typeface="Arial"/>
              </a:rPr>
              <a:t>Rīgas valstspilsētas pašvaldības kursu novērtējums: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lv-LV" sz="4000" b="1" dirty="0">
                <a:solidFill>
                  <a:srgbClr val="000B40"/>
                </a:solidFill>
                <a:latin typeface="Arial"/>
                <a:cs typeface="Arial"/>
              </a:rPr>
              <a:t>38%</a:t>
            </a:r>
            <a:r>
              <a:rPr lang="lv-LV" sz="4000" dirty="0">
                <a:solidFill>
                  <a:srgbClr val="000B40"/>
                </a:solidFill>
                <a:latin typeface="Arial"/>
                <a:cs typeface="Arial"/>
              </a:rPr>
              <a:t> norāda, ka kursi ir bijuši ļoti labi vai izcili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lv-LV" sz="4000" b="1" dirty="0">
                <a:solidFill>
                  <a:srgbClr val="000B40"/>
                </a:solidFill>
                <a:latin typeface="Arial"/>
                <a:cs typeface="Arial"/>
              </a:rPr>
              <a:t>50%</a:t>
            </a:r>
            <a:r>
              <a:rPr lang="lv-LV" sz="4000" dirty="0">
                <a:solidFill>
                  <a:srgbClr val="000B40"/>
                </a:solidFill>
                <a:latin typeface="Arial"/>
                <a:cs typeface="Arial"/>
              </a:rPr>
              <a:t> no kursu apmeklētājiem kursus novērtē kā labus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6D0C55-8C97-44B8-8D56-9DE849A925B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390648" y="486113"/>
            <a:ext cx="21576911" cy="1342687"/>
          </a:xfrm>
        </p:spPr>
        <p:txBody>
          <a:bodyPr/>
          <a:lstStyle/>
          <a:p>
            <a:r>
              <a:rPr lang="en-US" sz="7200" spc="-170" dirty="0" err="1">
                <a:solidFill>
                  <a:srgbClr val="000000"/>
                </a:solidFill>
              </a:rPr>
              <a:t>Pētījums</a:t>
            </a:r>
            <a:r>
              <a:rPr lang="en-US" sz="7200" spc="-170" dirty="0">
                <a:solidFill>
                  <a:srgbClr val="000000"/>
                </a:solidFill>
              </a:rPr>
              <a:t> “Sabiedrības </a:t>
            </a:r>
            <a:r>
              <a:rPr lang="en-US" sz="7200" spc="-170" dirty="0" err="1">
                <a:solidFill>
                  <a:srgbClr val="000000"/>
                </a:solidFill>
              </a:rPr>
              <a:t>integrācija</a:t>
            </a:r>
            <a:r>
              <a:rPr lang="en-US" sz="7200" spc="-170" dirty="0">
                <a:solidFill>
                  <a:srgbClr val="000000"/>
                </a:solidFill>
              </a:rPr>
              <a:t> </a:t>
            </a:r>
            <a:r>
              <a:rPr lang="en-US" sz="7200" spc="-170" dirty="0" err="1">
                <a:solidFill>
                  <a:srgbClr val="000000"/>
                </a:solidFill>
              </a:rPr>
              <a:t>Rīgā</a:t>
            </a:r>
            <a:r>
              <a:rPr lang="en-US" sz="7200" spc="-170" dirty="0">
                <a:solidFill>
                  <a:srgbClr val="000000"/>
                </a:solidFill>
              </a:rPr>
              <a:t>” 2024</a:t>
            </a:r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832928535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Riga_prezentacija_10 2025">
  <a:themeElements>
    <a:clrScheme name="Custom 4">
      <a:dk1>
        <a:srgbClr val="000B40"/>
      </a:dk1>
      <a:lt1>
        <a:srgbClr val="AAD0FF"/>
      </a:lt1>
      <a:dk2>
        <a:srgbClr val="244CD3"/>
      </a:dk2>
      <a:lt2>
        <a:srgbClr val="FFFFFF"/>
      </a:lt2>
      <a:accent1>
        <a:srgbClr val="AAD0FF"/>
      </a:accent1>
      <a:accent2>
        <a:srgbClr val="E2FF86"/>
      </a:accent2>
      <a:accent3>
        <a:srgbClr val="0D382C"/>
      </a:accent3>
      <a:accent4>
        <a:srgbClr val="78E9B8"/>
      </a:accent4>
      <a:accent5>
        <a:srgbClr val="244CD3"/>
      </a:accent5>
      <a:accent6>
        <a:srgbClr val="000B40"/>
      </a:accent6>
      <a:hlink>
        <a:srgbClr val="000A40"/>
      </a:hlink>
      <a:folHlink>
        <a:srgbClr val="000A4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Riga_prezentacija_10 2025" id="{D814D0D2-007A-1840-AD4D-006AF9B91F92}" vid="{0381F53E-D5AC-DA43-8E61-A69300AF15A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444</TotalTime>
  <Words>790</Words>
  <Application>Microsoft Office PowerPoint</Application>
  <PresentationFormat>Custom</PresentationFormat>
  <Paragraphs>120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Gilroy SemiBold Italic</vt:lpstr>
      <vt:lpstr>Wingdings</vt:lpstr>
      <vt:lpstr>Riga_prezentacija_10 2025</vt:lpstr>
      <vt:lpstr>Latviešu valodas apguves iespējas Rīgas valstspilsētas pašvaldībā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Latviešu valodas apguves iespējas Rīgas valstspilsētas pašvaldībā</dc:title>
  <dc:creator>Agnese Malkeviča</dc:creator>
  <cp:lastModifiedBy>Irina Vasiļjeva (Sabiedrības integrācijas nodaļa)</cp:lastModifiedBy>
  <cp:revision>12</cp:revision>
  <cp:lastPrinted>2025-11-14T14:00:12Z</cp:lastPrinted>
  <dcterms:created xsi:type="dcterms:W3CDTF">2025-10-01T05:47:02Z</dcterms:created>
  <dcterms:modified xsi:type="dcterms:W3CDTF">2025-12-04T06:28:15Z</dcterms:modified>
</cp:coreProperties>
</file>