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5" r:id="rId2"/>
    <p:sldId id="276" r:id="rId3"/>
    <p:sldId id="288" r:id="rId4"/>
    <p:sldId id="306" r:id="rId5"/>
    <p:sldId id="301" r:id="rId6"/>
    <p:sldId id="286" r:id="rId7"/>
    <p:sldId id="289" r:id="rId8"/>
    <p:sldId id="290" r:id="rId9"/>
    <p:sldId id="291" r:id="rId10"/>
    <p:sldId id="292" r:id="rId11"/>
    <p:sldId id="294" r:id="rId12"/>
    <p:sldId id="295" r:id="rId13"/>
    <p:sldId id="296" r:id="rId14"/>
    <p:sldId id="297" r:id="rId15"/>
    <p:sldId id="298" r:id="rId16"/>
    <p:sldId id="300" r:id="rId17"/>
    <p:sldId id="302" r:id="rId18"/>
    <p:sldId id="303" r:id="rId19"/>
    <p:sldId id="304" r:id="rId20"/>
    <p:sldId id="305" r:id="rId21"/>
    <p:sldId id="284"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2ECBB-0220-4720-A094-203EC8461AEB}" v="28" dt="2024-06-03T18:50:27.7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6"/>
    <p:restoredTop sz="94653"/>
  </p:normalViewPr>
  <p:slideViewPr>
    <p:cSldViewPr snapToGrid="0" snapToObjects="1">
      <p:cViewPr varScale="1">
        <p:scale>
          <a:sx n="61" d="100"/>
          <a:sy n="61" d="100"/>
        </p:scale>
        <p:origin x="1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is Štolcers" userId="8e5a0a6d595632cb" providerId="LiveId" clId="{A6D2ECBB-0220-4720-A094-203EC8461AEB}"/>
    <pc:docChg chg="undo custSel addSld delSld modSld sldOrd">
      <pc:chgData name="Gatis Štolcers" userId="8e5a0a6d595632cb" providerId="LiveId" clId="{A6D2ECBB-0220-4720-A094-203EC8461AEB}" dt="2024-06-03T18:56:01.862" v="1403" actId="113"/>
      <pc:docMkLst>
        <pc:docMk/>
      </pc:docMkLst>
      <pc:sldChg chg="modSp mod">
        <pc:chgData name="Gatis Štolcers" userId="8e5a0a6d595632cb" providerId="LiveId" clId="{A6D2ECBB-0220-4720-A094-203EC8461AEB}" dt="2024-06-03T08:21:37.231" v="58" actId="20577"/>
        <pc:sldMkLst>
          <pc:docMk/>
          <pc:sldMk cId="3690467567" sldId="275"/>
        </pc:sldMkLst>
        <pc:spChg chg="mod">
          <ac:chgData name="Gatis Štolcers" userId="8e5a0a6d595632cb" providerId="LiveId" clId="{A6D2ECBB-0220-4720-A094-203EC8461AEB}" dt="2024-06-03T08:21:37.231" v="58" actId="20577"/>
          <ac:spMkLst>
            <pc:docMk/>
            <pc:sldMk cId="3690467567" sldId="275"/>
            <ac:spMk id="2" creationId="{65AC3390-487E-AA1D-686B-821878F8E98E}"/>
          </ac:spMkLst>
        </pc:spChg>
        <pc:spChg chg="mod">
          <ac:chgData name="Gatis Štolcers" userId="8e5a0a6d595632cb" providerId="LiveId" clId="{A6D2ECBB-0220-4720-A094-203EC8461AEB}" dt="2024-06-03T08:21:30.288" v="48" actId="20577"/>
          <ac:spMkLst>
            <pc:docMk/>
            <pc:sldMk cId="3690467567" sldId="275"/>
            <ac:spMk id="3" creationId="{D0E2914D-3E8A-C4B3-16EF-C7B6D2A7BDF0}"/>
          </ac:spMkLst>
        </pc:spChg>
      </pc:sldChg>
      <pc:sldChg chg="modSp mod">
        <pc:chgData name="Gatis Štolcers" userId="8e5a0a6d595632cb" providerId="LiveId" clId="{A6D2ECBB-0220-4720-A094-203EC8461AEB}" dt="2024-06-03T08:23:10.647" v="136" actId="27636"/>
        <pc:sldMkLst>
          <pc:docMk/>
          <pc:sldMk cId="1860226454" sldId="276"/>
        </pc:sldMkLst>
        <pc:spChg chg="mod">
          <ac:chgData name="Gatis Štolcers" userId="8e5a0a6d595632cb" providerId="LiveId" clId="{A6D2ECBB-0220-4720-A094-203EC8461AEB}" dt="2024-06-03T08:22:22.039" v="104" actId="20577"/>
          <ac:spMkLst>
            <pc:docMk/>
            <pc:sldMk cId="1860226454" sldId="276"/>
            <ac:spMk id="2" creationId="{DCB0026E-D468-BCDE-25E5-19FE7A3D6635}"/>
          </ac:spMkLst>
        </pc:spChg>
        <pc:spChg chg="mod">
          <ac:chgData name="Gatis Štolcers" userId="8e5a0a6d595632cb" providerId="LiveId" clId="{A6D2ECBB-0220-4720-A094-203EC8461AEB}" dt="2024-06-03T08:21:48.443" v="71" actId="20577"/>
          <ac:spMkLst>
            <pc:docMk/>
            <pc:sldMk cId="1860226454" sldId="276"/>
            <ac:spMk id="3" creationId="{E3511F6E-D68C-F809-C2E9-5622E8C41ECE}"/>
          </ac:spMkLst>
        </pc:spChg>
        <pc:spChg chg="mod">
          <ac:chgData name="Gatis Štolcers" userId="8e5a0a6d595632cb" providerId="LiveId" clId="{A6D2ECBB-0220-4720-A094-203EC8461AEB}" dt="2024-06-03T08:23:10.645" v="135" actId="27636"/>
          <ac:spMkLst>
            <pc:docMk/>
            <pc:sldMk cId="1860226454" sldId="276"/>
            <ac:spMk id="4" creationId="{157B85C6-C938-CC7F-2D37-4D0DFA379FA3}"/>
          </ac:spMkLst>
        </pc:spChg>
        <pc:spChg chg="mod">
          <ac:chgData name="Gatis Štolcers" userId="8e5a0a6d595632cb" providerId="LiveId" clId="{A6D2ECBB-0220-4720-A094-203EC8461AEB}" dt="2024-06-03T08:22:05.946" v="99" actId="20577"/>
          <ac:spMkLst>
            <pc:docMk/>
            <pc:sldMk cId="1860226454" sldId="276"/>
            <ac:spMk id="5" creationId="{EDD3E514-6791-2CAC-721A-AAA57E286FDC}"/>
          </ac:spMkLst>
        </pc:spChg>
        <pc:spChg chg="mod">
          <ac:chgData name="Gatis Štolcers" userId="8e5a0a6d595632cb" providerId="LiveId" clId="{A6D2ECBB-0220-4720-A094-203EC8461AEB}" dt="2024-06-03T08:23:10.642" v="133" actId="27636"/>
          <ac:spMkLst>
            <pc:docMk/>
            <pc:sldMk cId="1860226454" sldId="276"/>
            <ac:spMk id="6" creationId="{7E0DBEEB-F7DD-4116-2982-B35F0F74B842}"/>
          </ac:spMkLst>
        </pc:spChg>
        <pc:spChg chg="mod">
          <ac:chgData name="Gatis Štolcers" userId="8e5a0a6d595632cb" providerId="LiveId" clId="{A6D2ECBB-0220-4720-A094-203EC8461AEB}" dt="2024-06-03T08:22:28.769" v="113" actId="20577"/>
          <ac:spMkLst>
            <pc:docMk/>
            <pc:sldMk cId="1860226454" sldId="276"/>
            <ac:spMk id="7" creationId="{6603EA7F-CE13-A523-2BBD-90060A1D0FE4}"/>
          </ac:spMkLst>
        </pc:spChg>
        <pc:spChg chg="mod">
          <ac:chgData name="Gatis Štolcers" userId="8e5a0a6d595632cb" providerId="LiveId" clId="{A6D2ECBB-0220-4720-A094-203EC8461AEB}" dt="2024-06-03T08:23:10.647" v="136" actId="27636"/>
          <ac:spMkLst>
            <pc:docMk/>
            <pc:sldMk cId="1860226454" sldId="276"/>
            <ac:spMk id="8" creationId="{8C385643-A41E-0119-9A5A-AD65E7B49607}"/>
          </ac:spMkLst>
        </pc:spChg>
        <pc:spChg chg="mod">
          <ac:chgData name="Gatis Štolcers" userId="8e5a0a6d595632cb" providerId="LiveId" clId="{A6D2ECBB-0220-4720-A094-203EC8461AEB}" dt="2024-06-03T08:22:36.901" v="131" actId="20577"/>
          <ac:spMkLst>
            <pc:docMk/>
            <pc:sldMk cId="1860226454" sldId="276"/>
            <ac:spMk id="9" creationId="{CFB3917A-4F51-CE08-6273-832EB7FA21BD}"/>
          </ac:spMkLst>
        </pc:spChg>
        <pc:spChg chg="mod">
          <ac:chgData name="Gatis Štolcers" userId="8e5a0a6d595632cb" providerId="LiveId" clId="{A6D2ECBB-0220-4720-A094-203EC8461AEB}" dt="2024-06-03T08:23:10.644" v="134" actId="27636"/>
          <ac:spMkLst>
            <pc:docMk/>
            <pc:sldMk cId="1860226454" sldId="276"/>
            <ac:spMk id="10" creationId="{D62426AD-59E7-9DD5-30B3-9033A0D92745}"/>
          </ac:spMkLst>
        </pc:spChg>
      </pc:sldChg>
      <pc:sldChg chg="ord">
        <pc:chgData name="Gatis Štolcers" userId="8e5a0a6d595632cb" providerId="LiveId" clId="{A6D2ECBB-0220-4720-A094-203EC8461AEB}" dt="2024-06-03T13:19:45.204" v="553"/>
        <pc:sldMkLst>
          <pc:docMk/>
          <pc:sldMk cId="2241249984" sldId="279"/>
        </pc:sldMkLst>
      </pc:sldChg>
      <pc:sldChg chg="modSp mod">
        <pc:chgData name="Gatis Štolcers" userId="8e5a0a6d595632cb" providerId="LiveId" clId="{A6D2ECBB-0220-4720-A094-203EC8461AEB}" dt="2024-06-03T13:19:50.146" v="561" actId="20577"/>
        <pc:sldMkLst>
          <pc:docMk/>
          <pc:sldMk cId="2410835290" sldId="282"/>
        </pc:sldMkLst>
        <pc:spChg chg="mod">
          <ac:chgData name="Gatis Štolcers" userId="8e5a0a6d595632cb" providerId="LiveId" clId="{A6D2ECBB-0220-4720-A094-203EC8461AEB}" dt="2024-06-03T13:19:50.146" v="561" actId="20577"/>
          <ac:spMkLst>
            <pc:docMk/>
            <pc:sldMk cId="2410835290" sldId="282"/>
            <ac:spMk id="2" creationId="{E92A7D54-58F1-ECF7-9D80-D45EC660B322}"/>
          </ac:spMkLst>
        </pc:spChg>
      </pc:sldChg>
      <pc:sldChg chg="addSp modSp add mod ord">
        <pc:chgData name="Gatis Štolcers" userId="8e5a0a6d595632cb" providerId="LiveId" clId="{A6D2ECBB-0220-4720-A094-203EC8461AEB}" dt="2024-06-03T08:55:10.116" v="190" actId="20577"/>
        <pc:sldMkLst>
          <pc:docMk/>
          <pc:sldMk cId="905349701" sldId="286"/>
        </pc:sldMkLst>
        <pc:spChg chg="mod">
          <ac:chgData name="Gatis Štolcers" userId="8e5a0a6d595632cb" providerId="LiveId" clId="{A6D2ECBB-0220-4720-A094-203EC8461AEB}" dt="2024-06-03T08:55:01.276" v="166" actId="20577"/>
          <ac:spMkLst>
            <pc:docMk/>
            <pc:sldMk cId="905349701" sldId="286"/>
            <ac:spMk id="2" creationId="{8311E8CA-4751-619B-7521-EE1607ACC4F2}"/>
          </ac:spMkLst>
        </pc:spChg>
        <pc:spChg chg="mod">
          <ac:chgData name="Gatis Štolcers" userId="8e5a0a6d595632cb" providerId="LiveId" clId="{A6D2ECBB-0220-4720-A094-203EC8461AEB}" dt="2024-06-03T08:55:10.116" v="190" actId="20577"/>
          <ac:spMkLst>
            <pc:docMk/>
            <pc:sldMk cId="905349701" sldId="286"/>
            <ac:spMk id="3" creationId="{490C2717-E82A-5C71-8557-E429CBD4953F}"/>
          </ac:spMkLst>
        </pc:spChg>
        <pc:picChg chg="add mod">
          <ac:chgData name="Gatis Štolcers" userId="8e5a0a6d595632cb" providerId="LiveId" clId="{A6D2ECBB-0220-4720-A094-203EC8461AEB}" dt="2024-06-03T08:54:56.036" v="153" actId="1076"/>
          <ac:picMkLst>
            <pc:docMk/>
            <pc:sldMk cId="905349701" sldId="286"/>
            <ac:picMk id="6" creationId="{CAF96E16-63B3-814D-B9BF-FF961682364C}"/>
          </ac:picMkLst>
        </pc:picChg>
        <pc:picChg chg="add mod">
          <ac:chgData name="Gatis Štolcers" userId="8e5a0a6d595632cb" providerId="LiveId" clId="{A6D2ECBB-0220-4720-A094-203EC8461AEB}" dt="2024-06-03T08:54:53.256" v="152" actId="1076"/>
          <ac:picMkLst>
            <pc:docMk/>
            <pc:sldMk cId="905349701" sldId="286"/>
            <ac:picMk id="8" creationId="{1F7B9E8E-8F14-2984-5CF7-78615E7ADF9D}"/>
          </ac:picMkLst>
        </pc:picChg>
      </pc:sldChg>
      <pc:sldChg chg="modSp add del mod ord">
        <pc:chgData name="Gatis Štolcers" userId="8e5a0a6d595632cb" providerId="LiveId" clId="{A6D2ECBB-0220-4720-A094-203EC8461AEB}" dt="2024-06-03T09:16:47.590" v="485" actId="47"/>
        <pc:sldMkLst>
          <pc:docMk/>
          <pc:sldMk cId="1531978642" sldId="287"/>
        </pc:sldMkLst>
        <pc:spChg chg="mod">
          <ac:chgData name="Gatis Štolcers" userId="8e5a0a6d595632cb" providerId="LiveId" clId="{A6D2ECBB-0220-4720-A094-203EC8461AEB}" dt="2024-06-03T09:14:55.302" v="432" actId="20577"/>
          <ac:spMkLst>
            <pc:docMk/>
            <pc:sldMk cId="1531978642" sldId="287"/>
            <ac:spMk id="2" creationId="{459CB42E-A489-A885-2519-572C0A9E13FE}"/>
          </ac:spMkLst>
        </pc:spChg>
        <pc:spChg chg="mod">
          <ac:chgData name="Gatis Štolcers" userId="8e5a0a6d595632cb" providerId="LiveId" clId="{A6D2ECBB-0220-4720-A094-203EC8461AEB}" dt="2024-06-03T09:14:09.197" v="392" actId="20577"/>
          <ac:spMkLst>
            <pc:docMk/>
            <pc:sldMk cId="1531978642" sldId="287"/>
            <ac:spMk id="3" creationId="{1ACB3D55-D62B-6526-AA53-2F5B9FAF81A6}"/>
          </ac:spMkLst>
        </pc:spChg>
        <pc:spChg chg="mod">
          <ac:chgData name="Gatis Štolcers" userId="8e5a0a6d595632cb" providerId="LiveId" clId="{A6D2ECBB-0220-4720-A094-203EC8461AEB}" dt="2024-06-03T09:15:41.808" v="472" actId="20577"/>
          <ac:spMkLst>
            <pc:docMk/>
            <pc:sldMk cId="1531978642" sldId="287"/>
            <ac:spMk id="4" creationId="{B43B9BBC-A2A4-F83C-BEA3-F5508957D7D3}"/>
          </ac:spMkLst>
        </pc:spChg>
        <pc:spChg chg="mod">
          <ac:chgData name="Gatis Štolcers" userId="8e5a0a6d595632cb" providerId="LiveId" clId="{A6D2ECBB-0220-4720-A094-203EC8461AEB}" dt="2024-06-03T09:15:57.127" v="474"/>
          <ac:spMkLst>
            <pc:docMk/>
            <pc:sldMk cId="1531978642" sldId="287"/>
            <ac:spMk id="5" creationId="{98D54415-2E86-446C-AAE3-79634D4DA116}"/>
          </ac:spMkLst>
        </pc:spChg>
        <pc:spChg chg="mod">
          <ac:chgData name="Gatis Štolcers" userId="8e5a0a6d595632cb" providerId="LiveId" clId="{A6D2ECBB-0220-4720-A094-203EC8461AEB}" dt="2024-06-03T09:14:14.240" v="412" actId="20577"/>
          <ac:spMkLst>
            <pc:docMk/>
            <pc:sldMk cId="1531978642" sldId="287"/>
            <ac:spMk id="6" creationId="{50986CF3-FC58-B851-548C-BA4A5FB2EABB}"/>
          </ac:spMkLst>
        </pc:spChg>
      </pc:sldChg>
      <pc:sldChg chg="modSp add mod ord">
        <pc:chgData name="Gatis Štolcers" userId="8e5a0a6d595632cb" providerId="LiveId" clId="{A6D2ECBB-0220-4720-A094-203EC8461AEB}" dt="2024-06-03T09:17:13.271" v="526" actId="27636"/>
        <pc:sldMkLst>
          <pc:docMk/>
          <pc:sldMk cId="3796408352" sldId="288"/>
        </pc:sldMkLst>
        <pc:spChg chg="mod">
          <ac:chgData name="Gatis Štolcers" userId="8e5a0a6d595632cb" providerId="LiveId" clId="{A6D2ECBB-0220-4720-A094-203EC8461AEB}" dt="2024-06-03T09:11:04.911" v="214" actId="20577"/>
          <ac:spMkLst>
            <pc:docMk/>
            <pc:sldMk cId="3796408352" sldId="288"/>
            <ac:spMk id="2" creationId="{459CB42E-A489-A885-2519-572C0A9E13FE}"/>
          </ac:spMkLst>
        </pc:spChg>
        <pc:spChg chg="mod">
          <ac:chgData name="Gatis Štolcers" userId="8e5a0a6d595632cb" providerId="LiveId" clId="{A6D2ECBB-0220-4720-A094-203EC8461AEB}" dt="2024-06-03T09:17:13.271" v="526" actId="27636"/>
          <ac:spMkLst>
            <pc:docMk/>
            <pc:sldMk cId="3796408352" sldId="288"/>
            <ac:spMk id="3" creationId="{1ACB3D55-D62B-6526-AA53-2F5B9FAF81A6}"/>
          </ac:spMkLst>
        </pc:spChg>
        <pc:spChg chg="mod">
          <ac:chgData name="Gatis Štolcers" userId="8e5a0a6d595632cb" providerId="LiveId" clId="{A6D2ECBB-0220-4720-A094-203EC8461AEB}" dt="2024-06-03T09:11:37.357" v="281" actId="20577"/>
          <ac:spMkLst>
            <pc:docMk/>
            <pc:sldMk cId="3796408352" sldId="288"/>
            <ac:spMk id="4" creationId="{B43B9BBC-A2A4-F83C-BEA3-F5508957D7D3}"/>
          </ac:spMkLst>
        </pc:spChg>
        <pc:spChg chg="mod">
          <ac:chgData name="Gatis Štolcers" userId="8e5a0a6d595632cb" providerId="LiveId" clId="{A6D2ECBB-0220-4720-A094-203EC8461AEB}" dt="2024-06-03T09:12:00.668" v="304" actId="20577"/>
          <ac:spMkLst>
            <pc:docMk/>
            <pc:sldMk cId="3796408352" sldId="288"/>
            <ac:spMk id="5" creationId="{98D54415-2E86-446C-AAE3-79634D4DA116}"/>
          </ac:spMkLst>
        </pc:spChg>
        <pc:spChg chg="mod">
          <ac:chgData name="Gatis Štolcers" userId="8e5a0a6d595632cb" providerId="LiveId" clId="{A6D2ECBB-0220-4720-A094-203EC8461AEB}" dt="2024-06-03T09:12:19.228" v="320" actId="20577"/>
          <ac:spMkLst>
            <pc:docMk/>
            <pc:sldMk cId="3796408352" sldId="288"/>
            <ac:spMk id="6" creationId="{50986CF3-FC58-B851-548C-BA4A5FB2EABB}"/>
          </ac:spMkLst>
        </pc:spChg>
        <pc:spChg chg="mod">
          <ac:chgData name="Gatis Štolcers" userId="8e5a0a6d595632cb" providerId="LiveId" clId="{A6D2ECBB-0220-4720-A094-203EC8461AEB}" dt="2024-06-03T09:12:48.622" v="363" actId="20577"/>
          <ac:spMkLst>
            <pc:docMk/>
            <pc:sldMk cId="3796408352" sldId="288"/>
            <ac:spMk id="7" creationId="{0EAC6B08-84E4-225E-1C41-AABA9623ACC1}"/>
          </ac:spMkLst>
        </pc:spChg>
      </pc:sldChg>
      <pc:sldChg chg="modSp add mod ord">
        <pc:chgData name="Gatis Štolcers" userId="8e5a0a6d595632cb" providerId="LiveId" clId="{A6D2ECBB-0220-4720-A094-203EC8461AEB}" dt="2024-06-03T09:20:41.062" v="551" actId="20577"/>
        <pc:sldMkLst>
          <pc:docMk/>
          <pc:sldMk cId="1010492992" sldId="289"/>
        </pc:sldMkLst>
        <pc:spChg chg="mod">
          <ac:chgData name="Gatis Štolcers" userId="8e5a0a6d595632cb" providerId="LiveId" clId="{A6D2ECBB-0220-4720-A094-203EC8461AEB}" dt="2024-06-03T09:20:41.062" v="551" actId="20577"/>
          <ac:spMkLst>
            <pc:docMk/>
            <pc:sldMk cId="1010492992" sldId="289"/>
            <ac:spMk id="2" creationId="{459CB42E-A489-A885-2519-572C0A9E13FE}"/>
          </ac:spMkLst>
        </pc:spChg>
        <pc:spChg chg="mod">
          <ac:chgData name="Gatis Štolcers" userId="8e5a0a6d595632cb" providerId="LiveId" clId="{A6D2ECBB-0220-4720-A094-203EC8461AEB}" dt="2024-06-03T09:19:45.505" v="531" actId="27636"/>
          <ac:spMkLst>
            <pc:docMk/>
            <pc:sldMk cId="1010492992" sldId="289"/>
            <ac:spMk id="3" creationId="{1ACB3D55-D62B-6526-AA53-2F5B9FAF81A6}"/>
          </ac:spMkLst>
        </pc:spChg>
        <pc:spChg chg="mod">
          <ac:chgData name="Gatis Štolcers" userId="8e5a0a6d595632cb" providerId="LiveId" clId="{A6D2ECBB-0220-4720-A094-203EC8461AEB}" dt="2024-06-03T09:20:14.490" v="535" actId="12"/>
          <ac:spMkLst>
            <pc:docMk/>
            <pc:sldMk cId="1010492992" sldId="289"/>
            <ac:spMk id="4" creationId="{B43B9BBC-A2A4-F83C-BEA3-F5508957D7D3}"/>
          </ac:spMkLst>
        </pc:spChg>
        <pc:spChg chg="mod">
          <ac:chgData name="Gatis Štolcers" userId="8e5a0a6d595632cb" providerId="LiveId" clId="{A6D2ECBB-0220-4720-A094-203EC8461AEB}" dt="2024-06-03T09:20:34.482" v="540" actId="27636"/>
          <ac:spMkLst>
            <pc:docMk/>
            <pc:sldMk cId="1010492992" sldId="289"/>
            <ac:spMk id="5" creationId="{98D54415-2E86-446C-AAE3-79634D4DA116}"/>
          </ac:spMkLst>
        </pc:spChg>
      </pc:sldChg>
      <pc:sldChg chg="add ord">
        <pc:chgData name="Gatis Štolcers" userId="8e5a0a6d595632cb" providerId="LiveId" clId="{A6D2ECBB-0220-4720-A094-203EC8461AEB}" dt="2024-06-03T13:19:58.158" v="564"/>
        <pc:sldMkLst>
          <pc:docMk/>
          <pc:sldMk cId="904506832" sldId="290"/>
        </pc:sldMkLst>
      </pc:sldChg>
      <pc:sldChg chg="delSp modSp add mod ord">
        <pc:chgData name="Gatis Štolcers" userId="8e5a0a6d595632cb" providerId="LiveId" clId="{A6D2ECBB-0220-4720-A094-203EC8461AEB}" dt="2024-06-03T13:22:05.689" v="679" actId="478"/>
        <pc:sldMkLst>
          <pc:docMk/>
          <pc:sldMk cId="4181416944" sldId="291"/>
        </pc:sldMkLst>
        <pc:spChg chg="mod">
          <ac:chgData name="Gatis Štolcers" userId="8e5a0a6d595632cb" providerId="LiveId" clId="{A6D2ECBB-0220-4720-A094-203EC8461AEB}" dt="2024-06-03T13:20:28.064" v="652" actId="20577"/>
          <ac:spMkLst>
            <pc:docMk/>
            <pc:sldMk cId="4181416944" sldId="291"/>
            <ac:spMk id="2" creationId="{459CB42E-A489-A885-2519-572C0A9E13FE}"/>
          </ac:spMkLst>
        </pc:spChg>
        <pc:spChg chg="mod">
          <ac:chgData name="Gatis Štolcers" userId="8e5a0a6d595632cb" providerId="LiveId" clId="{A6D2ECBB-0220-4720-A094-203EC8461AEB}" dt="2024-06-03T13:20:33.336" v="653" actId="12"/>
          <ac:spMkLst>
            <pc:docMk/>
            <pc:sldMk cId="4181416944" sldId="291"/>
            <ac:spMk id="3" creationId="{1ACB3D55-D62B-6526-AA53-2F5B9FAF81A6}"/>
          </ac:spMkLst>
        </pc:spChg>
        <pc:spChg chg="mod">
          <ac:chgData name="Gatis Štolcers" userId="8e5a0a6d595632cb" providerId="LiveId" clId="{A6D2ECBB-0220-4720-A094-203EC8461AEB}" dt="2024-06-03T13:21:29.030" v="676" actId="20577"/>
          <ac:spMkLst>
            <pc:docMk/>
            <pc:sldMk cId="4181416944" sldId="291"/>
            <ac:spMk id="4" creationId="{B43B9BBC-A2A4-F83C-BEA3-F5508957D7D3}"/>
          </ac:spMkLst>
        </pc:spChg>
        <pc:spChg chg="del">
          <ac:chgData name="Gatis Štolcers" userId="8e5a0a6d595632cb" providerId="LiveId" clId="{A6D2ECBB-0220-4720-A094-203EC8461AEB}" dt="2024-06-03T13:22:02.479" v="678" actId="478"/>
          <ac:spMkLst>
            <pc:docMk/>
            <pc:sldMk cId="4181416944" sldId="291"/>
            <ac:spMk id="5" creationId="{98D54415-2E86-446C-AAE3-79634D4DA116}"/>
          </ac:spMkLst>
        </pc:spChg>
        <pc:spChg chg="del">
          <ac:chgData name="Gatis Štolcers" userId="8e5a0a6d595632cb" providerId="LiveId" clId="{A6D2ECBB-0220-4720-A094-203EC8461AEB}" dt="2024-06-03T13:22:05.689" v="679" actId="478"/>
          <ac:spMkLst>
            <pc:docMk/>
            <pc:sldMk cId="4181416944" sldId="291"/>
            <ac:spMk id="8" creationId="{ACF559E4-51DD-2B7B-DDB4-E2CEDF8720FF}"/>
          </ac:spMkLst>
        </pc:spChg>
        <pc:spChg chg="del">
          <ac:chgData name="Gatis Štolcers" userId="8e5a0a6d595632cb" providerId="LiveId" clId="{A6D2ECBB-0220-4720-A094-203EC8461AEB}" dt="2024-06-03T13:22:01.283" v="677" actId="478"/>
          <ac:spMkLst>
            <pc:docMk/>
            <pc:sldMk cId="4181416944" sldId="291"/>
            <ac:spMk id="11" creationId="{9BF31DB9-5086-E451-4EB3-365BB3622494}"/>
          </ac:spMkLst>
        </pc:spChg>
      </pc:sldChg>
      <pc:sldChg chg="modSp add mod ord">
        <pc:chgData name="Gatis Štolcers" userId="8e5a0a6d595632cb" providerId="LiveId" clId="{A6D2ECBB-0220-4720-A094-203EC8461AEB}" dt="2024-06-03T18:22:30.660" v="1068" actId="27636"/>
        <pc:sldMkLst>
          <pc:docMk/>
          <pc:sldMk cId="2398288715" sldId="292"/>
        </pc:sldMkLst>
        <pc:spChg chg="mod">
          <ac:chgData name="Gatis Štolcers" userId="8e5a0a6d595632cb" providerId="LiveId" clId="{A6D2ECBB-0220-4720-A094-203EC8461AEB}" dt="2024-06-03T14:20:50.745" v="710" actId="20577"/>
          <ac:spMkLst>
            <pc:docMk/>
            <pc:sldMk cId="2398288715" sldId="292"/>
            <ac:spMk id="2" creationId="{459CB42E-A489-A885-2519-572C0A9E13FE}"/>
          </ac:spMkLst>
        </pc:spChg>
        <pc:spChg chg="mod">
          <ac:chgData name="Gatis Štolcers" userId="8e5a0a6d595632cb" providerId="LiveId" clId="{A6D2ECBB-0220-4720-A094-203EC8461AEB}" dt="2024-06-03T18:22:17.450" v="1060" actId="255"/>
          <ac:spMkLst>
            <pc:docMk/>
            <pc:sldMk cId="2398288715" sldId="292"/>
            <ac:spMk id="3" creationId="{1ACB3D55-D62B-6526-AA53-2F5B9FAF81A6}"/>
          </ac:spMkLst>
        </pc:spChg>
        <pc:spChg chg="mod">
          <ac:chgData name="Gatis Štolcers" userId="8e5a0a6d595632cb" providerId="LiveId" clId="{A6D2ECBB-0220-4720-A094-203EC8461AEB}" dt="2024-06-03T18:22:25.442" v="1066" actId="20577"/>
          <ac:spMkLst>
            <pc:docMk/>
            <pc:sldMk cId="2398288715" sldId="292"/>
            <ac:spMk id="4" creationId="{B43B9BBC-A2A4-F83C-BEA3-F5508957D7D3}"/>
          </ac:spMkLst>
        </pc:spChg>
        <pc:spChg chg="mod">
          <ac:chgData name="Gatis Štolcers" userId="8e5a0a6d595632cb" providerId="LiveId" clId="{A6D2ECBB-0220-4720-A094-203EC8461AEB}" dt="2024-06-03T18:22:30.660" v="1068" actId="27636"/>
          <ac:spMkLst>
            <pc:docMk/>
            <pc:sldMk cId="2398288715" sldId="292"/>
            <ac:spMk id="5" creationId="{98D54415-2E86-446C-AAE3-79634D4DA116}"/>
          </ac:spMkLst>
        </pc:spChg>
        <pc:spChg chg="mod">
          <ac:chgData name="Gatis Štolcers" userId="8e5a0a6d595632cb" providerId="LiveId" clId="{A6D2ECBB-0220-4720-A094-203EC8461AEB}" dt="2024-06-03T14:21:18.323" v="779" actId="27636"/>
          <ac:spMkLst>
            <pc:docMk/>
            <pc:sldMk cId="2398288715" sldId="292"/>
            <ac:spMk id="9" creationId="{A7CDBA3C-BA36-A0E6-4B91-BD580ADD27F1}"/>
          </ac:spMkLst>
        </pc:spChg>
        <pc:spChg chg="mod">
          <ac:chgData name="Gatis Štolcers" userId="8e5a0a6d595632cb" providerId="LiveId" clId="{A6D2ECBB-0220-4720-A094-203EC8461AEB}" dt="2024-06-03T14:21:24.506" v="782" actId="27636"/>
          <ac:spMkLst>
            <pc:docMk/>
            <pc:sldMk cId="2398288715" sldId="292"/>
            <ac:spMk id="10" creationId="{994853C4-1845-53F5-6E0C-18C2C44C34F7}"/>
          </ac:spMkLst>
        </pc:spChg>
        <pc:spChg chg="mod">
          <ac:chgData name="Gatis Štolcers" userId="8e5a0a6d595632cb" providerId="LiveId" clId="{A6D2ECBB-0220-4720-A094-203EC8461AEB}" dt="2024-06-03T14:21:26.922" v="784" actId="27636"/>
          <ac:spMkLst>
            <pc:docMk/>
            <pc:sldMk cId="2398288715" sldId="292"/>
            <ac:spMk id="11" creationId="{9BF31DB9-5086-E451-4EB3-365BB3622494}"/>
          </ac:spMkLst>
        </pc:spChg>
      </pc:sldChg>
      <pc:sldChg chg="addSp delSp modSp add del mod ord">
        <pc:chgData name="Gatis Štolcers" userId="8e5a0a6d595632cb" providerId="LiveId" clId="{A6D2ECBB-0220-4720-A094-203EC8461AEB}" dt="2024-06-03T18:24:03.486" v="1117" actId="47"/>
        <pc:sldMkLst>
          <pc:docMk/>
          <pc:sldMk cId="2269431626" sldId="293"/>
        </pc:sldMkLst>
        <pc:spChg chg="mod">
          <ac:chgData name="Gatis Štolcers" userId="8e5a0a6d595632cb" providerId="LiveId" clId="{A6D2ECBB-0220-4720-A094-203EC8461AEB}" dt="2024-06-03T18:22:40.227" v="1092" actId="20577"/>
          <ac:spMkLst>
            <pc:docMk/>
            <pc:sldMk cId="2269431626" sldId="293"/>
            <ac:spMk id="2" creationId="{8311E8CA-4751-619B-7521-EE1607ACC4F2}"/>
          </ac:spMkLst>
        </pc:spChg>
        <pc:spChg chg="mod">
          <ac:chgData name="Gatis Štolcers" userId="8e5a0a6d595632cb" providerId="LiveId" clId="{A6D2ECBB-0220-4720-A094-203EC8461AEB}" dt="2024-06-03T18:22:44.733" v="1106" actId="20577"/>
          <ac:spMkLst>
            <pc:docMk/>
            <pc:sldMk cId="2269431626" sldId="293"/>
            <ac:spMk id="3" creationId="{490C2717-E82A-5C71-8557-E429CBD4953F}"/>
          </ac:spMkLst>
        </pc:spChg>
        <pc:picChg chg="add mod">
          <ac:chgData name="Gatis Štolcers" userId="8e5a0a6d595632cb" providerId="LiveId" clId="{A6D2ECBB-0220-4720-A094-203EC8461AEB}" dt="2024-06-03T18:23:26.316" v="1113" actId="1076"/>
          <ac:picMkLst>
            <pc:docMk/>
            <pc:sldMk cId="2269431626" sldId="293"/>
            <ac:picMk id="6" creationId="{CFF59712-80F2-8DC3-89D5-6457E63EE088}"/>
          </ac:picMkLst>
        </pc:picChg>
        <pc:picChg chg="add del">
          <ac:chgData name="Gatis Štolcers" userId="8e5a0a6d595632cb" providerId="LiveId" clId="{A6D2ECBB-0220-4720-A094-203EC8461AEB}" dt="2024-06-03T18:23:45.260" v="1115" actId="478"/>
          <ac:picMkLst>
            <pc:docMk/>
            <pc:sldMk cId="2269431626" sldId="293"/>
            <ac:picMk id="7" creationId="{4DF744BF-E426-DC13-7840-636E9F650AD5}"/>
          </ac:picMkLst>
        </pc:picChg>
      </pc:sldChg>
      <pc:sldChg chg="addSp delSp modSp add mod ord">
        <pc:chgData name="Gatis Štolcers" userId="8e5a0a6d595632cb" providerId="LiveId" clId="{A6D2ECBB-0220-4720-A094-203EC8461AEB}" dt="2024-06-03T18:25:22.387" v="1170" actId="27636"/>
        <pc:sldMkLst>
          <pc:docMk/>
          <pc:sldMk cId="1385150088" sldId="294"/>
        </pc:sldMkLst>
        <pc:spChg chg="mod">
          <ac:chgData name="Gatis Štolcers" userId="8e5a0a6d595632cb" providerId="LiveId" clId="{A6D2ECBB-0220-4720-A094-203EC8461AEB}" dt="2024-06-03T18:24:15.534" v="1145" actId="20577"/>
          <ac:spMkLst>
            <pc:docMk/>
            <pc:sldMk cId="1385150088" sldId="294"/>
            <ac:spMk id="2" creationId="{C6CDF8A7-7DA5-8C14-B3E9-0CEDF5AFF506}"/>
          </ac:spMkLst>
        </pc:spChg>
        <pc:spChg chg="mod">
          <ac:chgData name="Gatis Štolcers" userId="8e5a0a6d595632cb" providerId="LiveId" clId="{A6D2ECBB-0220-4720-A094-203EC8461AEB}" dt="2024-06-03T18:25:22.387" v="1170" actId="27636"/>
          <ac:spMkLst>
            <pc:docMk/>
            <pc:sldMk cId="1385150088" sldId="294"/>
            <ac:spMk id="3" creationId="{E5D731C0-A295-C32C-CF56-41E17D0440D0}"/>
          </ac:spMkLst>
        </pc:spChg>
        <pc:spChg chg="del">
          <ac:chgData name="Gatis Štolcers" userId="8e5a0a6d595632cb" providerId="LiveId" clId="{A6D2ECBB-0220-4720-A094-203EC8461AEB}" dt="2024-06-03T18:24:23.062" v="1146" actId="931"/>
          <ac:spMkLst>
            <pc:docMk/>
            <pc:sldMk cId="1385150088" sldId="294"/>
            <ac:spMk id="5" creationId="{BB308FEA-C94B-297F-58ED-FF6F1E680E76}"/>
          </ac:spMkLst>
        </pc:spChg>
        <pc:spChg chg="add del mod">
          <ac:chgData name="Gatis Štolcers" userId="8e5a0a6d595632cb" providerId="LiveId" clId="{A6D2ECBB-0220-4720-A094-203EC8461AEB}" dt="2024-06-03T18:24:34.267" v="1151" actId="478"/>
          <ac:spMkLst>
            <pc:docMk/>
            <pc:sldMk cId="1385150088" sldId="294"/>
            <ac:spMk id="9" creationId="{7398DF69-0485-8D3A-0C74-D46A456EC751}"/>
          </ac:spMkLst>
        </pc:spChg>
        <pc:picChg chg="add del mod">
          <ac:chgData name="Gatis Štolcers" userId="8e5a0a6d595632cb" providerId="LiveId" clId="{A6D2ECBB-0220-4720-A094-203EC8461AEB}" dt="2024-06-03T18:24:33.497" v="1150" actId="478"/>
          <ac:picMkLst>
            <pc:docMk/>
            <pc:sldMk cId="1385150088" sldId="294"/>
            <ac:picMk id="7" creationId="{3D92A94E-1308-FB9C-543C-C1C11F92E730}"/>
          </ac:picMkLst>
        </pc:picChg>
        <pc:picChg chg="add mod">
          <ac:chgData name="Gatis Štolcers" userId="8e5a0a6d595632cb" providerId="LiveId" clId="{A6D2ECBB-0220-4720-A094-203EC8461AEB}" dt="2024-06-03T18:24:45.614" v="1157" actId="1076"/>
          <ac:picMkLst>
            <pc:docMk/>
            <pc:sldMk cId="1385150088" sldId="294"/>
            <ac:picMk id="11" creationId="{B8D54380-C6A0-5BC0-FE31-F4CA31BAA437}"/>
          </ac:picMkLst>
        </pc:picChg>
      </pc:sldChg>
      <pc:sldChg chg="delSp modSp add mod ord">
        <pc:chgData name="Gatis Štolcers" userId="8e5a0a6d595632cb" providerId="LiveId" clId="{A6D2ECBB-0220-4720-A094-203EC8461AEB}" dt="2024-06-03T18:27:28.341" v="1206" actId="478"/>
        <pc:sldMkLst>
          <pc:docMk/>
          <pc:sldMk cId="804757160" sldId="295"/>
        </pc:sldMkLst>
        <pc:spChg chg="mod">
          <ac:chgData name="Gatis Štolcers" userId="8e5a0a6d595632cb" providerId="LiveId" clId="{A6D2ECBB-0220-4720-A094-203EC8461AEB}" dt="2024-06-03T18:27:02.352" v="1197" actId="20577"/>
          <ac:spMkLst>
            <pc:docMk/>
            <pc:sldMk cId="804757160" sldId="295"/>
            <ac:spMk id="2" creationId="{459CB42E-A489-A885-2519-572C0A9E13FE}"/>
          </ac:spMkLst>
        </pc:spChg>
        <pc:spChg chg="mod">
          <ac:chgData name="Gatis Štolcers" userId="8e5a0a6d595632cb" providerId="LiveId" clId="{A6D2ECBB-0220-4720-A094-203EC8461AEB}" dt="2024-06-03T18:27:08.390" v="1200" actId="20577"/>
          <ac:spMkLst>
            <pc:docMk/>
            <pc:sldMk cId="804757160" sldId="295"/>
            <ac:spMk id="3" creationId="{1ACB3D55-D62B-6526-AA53-2F5B9FAF81A6}"/>
          </ac:spMkLst>
        </pc:spChg>
        <pc:spChg chg="mod">
          <ac:chgData name="Gatis Štolcers" userId="8e5a0a6d595632cb" providerId="LiveId" clId="{A6D2ECBB-0220-4720-A094-203EC8461AEB}" dt="2024-06-03T18:27:22.564" v="1204" actId="20577"/>
          <ac:spMkLst>
            <pc:docMk/>
            <pc:sldMk cId="804757160" sldId="295"/>
            <ac:spMk id="4" creationId="{B43B9BBC-A2A4-F83C-BEA3-F5508957D7D3}"/>
          </ac:spMkLst>
        </pc:spChg>
        <pc:spChg chg="del">
          <ac:chgData name="Gatis Štolcers" userId="8e5a0a6d595632cb" providerId="LiveId" clId="{A6D2ECBB-0220-4720-A094-203EC8461AEB}" dt="2024-06-03T18:27:26.991" v="1205" actId="478"/>
          <ac:spMkLst>
            <pc:docMk/>
            <pc:sldMk cId="804757160" sldId="295"/>
            <ac:spMk id="5" creationId="{98D54415-2E86-446C-AAE3-79634D4DA116}"/>
          </ac:spMkLst>
        </pc:spChg>
        <pc:spChg chg="del">
          <ac:chgData name="Gatis Štolcers" userId="8e5a0a6d595632cb" providerId="LiveId" clId="{A6D2ECBB-0220-4720-A094-203EC8461AEB}" dt="2024-06-03T18:27:28.341" v="1206" actId="478"/>
          <ac:spMkLst>
            <pc:docMk/>
            <pc:sldMk cId="804757160" sldId="295"/>
            <ac:spMk id="11" creationId="{9BF31DB9-5086-E451-4EB3-365BB3622494}"/>
          </ac:spMkLst>
        </pc:spChg>
      </pc:sldChg>
      <pc:sldChg chg="modSp add mod">
        <pc:chgData name="Gatis Štolcers" userId="8e5a0a6d595632cb" providerId="LiveId" clId="{A6D2ECBB-0220-4720-A094-203EC8461AEB}" dt="2024-06-03T18:44:55.704" v="1236" actId="27636"/>
        <pc:sldMkLst>
          <pc:docMk/>
          <pc:sldMk cId="3457178140" sldId="296"/>
        </pc:sldMkLst>
        <pc:spChg chg="mod">
          <ac:chgData name="Gatis Štolcers" userId="8e5a0a6d595632cb" providerId="LiveId" clId="{A6D2ECBB-0220-4720-A094-203EC8461AEB}" dt="2024-06-03T18:27:58.415" v="1228" actId="20577"/>
          <ac:spMkLst>
            <pc:docMk/>
            <pc:sldMk cId="3457178140" sldId="296"/>
            <ac:spMk id="2" creationId="{459CB42E-A489-A885-2519-572C0A9E13FE}"/>
          </ac:spMkLst>
        </pc:spChg>
        <pc:spChg chg="mod">
          <ac:chgData name="Gatis Štolcers" userId="8e5a0a6d595632cb" providerId="LiveId" clId="{A6D2ECBB-0220-4720-A094-203EC8461AEB}" dt="2024-06-03T18:44:27.213" v="1231" actId="20577"/>
          <ac:spMkLst>
            <pc:docMk/>
            <pc:sldMk cId="3457178140" sldId="296"/>
            <ac:spMk id="3" creationId="{1ACB3D55-D62B-6526-AA53-2F5B9FAF81A6}"/>
          </ac:spMkLst>
        </pc:spChg>
        <pc:spChg chg="mod">
          <ac:chgData name="Gatis Štolcers" userId="8e5a0a6d595632cb" providerId="LiveId" clId="{A6D2ECBB-0220-4720-A094-203EC8461AEB}" dt="2024-06-03T18:44:41.078" v="1234" actId="20577"/>
          <ac:spMkLst>
            <pc:docMk/>
            <pc:sldMk cId="3457178140" sldId="296"/>
            <ac:spMk id="4" creationId="{B43B9BBC-A2A4-F83C-BEA3-F5508957D7D3}"/>
          </ac:spMkLst>
        </pc:spChg>
        <pc:spChg chg="mod">
          <ac:chgData name="Gatis Štolcers" userId="8e5a0a6d595632cb" providerId="LiveId" clId="{A6D2ECBB-0220-4720-A094-203EC8461AEB}" dt="2024-06-03T18:44:55.704" v="1236" actId="27636"/>
          <ac:spMkLst>
            <pc:docMk/>
            <pc:sldMk cId="3457178140" sldId="296"/>
            <ac:spMk id="5" creationId="{98D54415-2E86-446C-AAE3-79634D4DA116}"/>
          </ac:spMkLst>
        </pc:spChg>
      </pc:sldChg>
      <pc:sldChg chg="delSp modSp add mod ord">
        <pc:chgData name="Gatis Štolcers" userId="8e5a0a6d595632cb" providerId="LiveId" clId="{A6D2ECBB-0220-4720-A094-203EC8461AEB}" dt="2024-06-03T18:47:42.144" v="1309" actId="27636"/>
        <pc:sldMkLst>
          <pc:docMk/>
          <pc:sldMk cId="2479604687" sldId="297"/>
        </pc:sldMkLst>
        <pc:spChg chg="mod">
          <ac:chgData name="Gatis Štolcers" userId="8e5a0a6d595632cb" providerId="LiveId" clId="{A6D2ECBB-0220-4720-A094-203EC8461AEB}" dt="2024-06-03T18:45:33.502" v="1256" actId="20577"/>
          <ac:spMkLst>
            <pc:docMk/>
            <pc:sldMk cId="2479604687" sldId="297"/>
            <ac:spMk id="2" creationId="{583D6CA0-7EBF-A54C-BD3D-57873B92CB31}"/>
          </ac:spMkLst>
        </pc:spChg>
        <pc:spChg chg="mod">
          <ac:chgData name="Gatis Štolcers" userId="8e5a0a6d595632cb" providerId="LiveId" clId="{A6D2ECBB-0220-4720-A094-203EC8461AEB}" dt="2024-06-03T18:47:42.144" v="1309" actId="27636"/>
          <ac:spMkLst>
            <pc:docMk/>
            <pc:sldMk cId="2479604687" sldId="297"/>
            <ac:spMk id="3" creationId="{7C2E3DDE-F14D-BAAE-DDF7-B3802B115181}"/>
          </ac:spMkLst>
        </pc:spChg>
        <pc:spChg chg="mod">
          <ac:chgData name="Gatis Štolcers" userId="8e5a0a6d595632cb" providerId="LiveId" clId="{A6D2ECBB-0220-4720-A094-203EC8461AEB}" dt="2024-06-03T18:47:36.371" v="1307" actId="255"/>
          <ac:spMkLst>
            <pc:docMk/>
            <pc:sldMk cId="2479604687" sldId="297"/>
            <ac:spMk id="4" creationId="{D878F093-40BD-0CFB-1E7F-03DCDB9EF023}"/>
          </ac:spMkLst>
        </pc:spChg>
        <pc:spChg chg="del">
          <ac:chgData name="Gatis Štolcers" userId="8e5a0a6d595632cb" providerId="LiveId" clId="{A6D2ECBB-0220-4720-A094-203EC8461AEB}" dt="2024-06-03T18:45:41.915" v="1272" actId="478"/>
          <ac:spMkLst>
            <pc:docMk/>
            <pc:sldMk cId="2479604687" sldId="297"/>
            <ac:spMk id="5" creationId="{EE886BC5-BF7B-BE7B-31D6-C05B3F68AABB}"/>
          </ac:spMkLst>
        </pc:spChg>
        <pc:spChg chg="mod">
          <ac:chgData name="Gatis Štolcers" userId="8e5a0a6d595632cb" providerId="LiveId" clId="{A6D2ECBB-0220-4720-A094-203EC8461AEB}" dt="2024-06-03T18:46:05.108" v="1274"/>
          <ac:spMkLst>
            <pc:docMk/>
            <pc:sldMk cId="2479604687" sldId="297"/>
            <ac:spMk id="9" creationId="{88955BF0-BAD0-A96B-2AF4-411CAA271122}"/>
          </ac:spMkLst>
        </pc:spChg>
        <pc:spChg chg="mod">
          <ac:chgData name="Gatis Štolcers" userId="8e5a0a6d595632cb" providerId="LiveId" clId="{A6D2ECBB-0220-4720-A094-203EC8461AEB}" dt="2024-06-03T18:46:07.594" v="1275"/>
          <ac:spMkLst>
            <pc:docMk/>
            <pc:sldMk cId="2479604687" sldId="297"/>
            <ac:spMk id="10" creationId="{DBCBFB91-597E-F7AF-341A-7B76B9C8E060}"/>
          </ac:spMkLst>
        </pc:spChg>
        <pc:spChg chg="del">
          <ac:chgData name="Gatis Štolcers" userId="8e5a0a6d595632cb" providerId="LiveId" clId="{A6D2ECBB-0220-4720-A094-203EC8461AEB}" dt="2024-06-03T18:45:43.833" v="1273" actId="478"/>
          <ac:spMkLst>
            <pc:docMk/>
            <pc:sldMk cId="2479604687" sldId="297"/>
            <ac:spMk id="11" creationId="{767ECAF3-CA51-DE13-DE77-6EFB2B9D733E}"/>
          </ac:spMkLst>
        </pc:spChg>
      </pc:sldChg>
      <pc:sldChg chg="modSp add mod ord">
        <pc:chgData name="Gatis Štolcers" userId="8e5a0a6d595632cb" providerId="LiveId" clId="{A6D2ECBB-0220-4720-A094-203EC8461AEB}" dt="2024-06-03T18:48:05.169" v="1321" actId="20577"/>
        <pc:sldMkLst>
          <pc:docMk/>
          <pc:sldMk cId="2307570086" sldId="298"/>
        </pc:sldMkLst>
        <pc:spChg chg="mod">
          <ac:chgData name="Gatis Štolcers" userId="8e5a0a6d595632cb" providerId="LiveId" clId="{A6D2ECBB-0220-4720-A094-203EC8461AEB}" dt="2024-06-03T18:48:05.169" v="1321" actId="20577"/>
          <ac:spMkLst>
            <pc:docMk/>
            <pc:sldMk cId="2307570086" sldId="298"/>
            <ac:spMk id="2" creationId="{E92A7D54-58F1-ECF7-9D80-D45EC660B322}"/>
          </ac:spMkLst>
        </pc:spChg>
      </pc:sldChg>
      <pc:sldChg chg="addSp modSp add del mod ord">
        <pc:chgData name="Gatis Štolcers" userId="8e5a0a6d595632cb" providerId="LiveId" clId="{A6D2ECBB-0220-4720-A094-203EC8461AEB}" dt="2024-06-03T18:50:35.435" v="1372" actId="47"/>
        <pc:sldMkLst>
          <pc:docMk/>
          <pc:sldMk cId="984666232" sldId="299"/>
        </pc:sldMkLst>
        <pc:spChg chg="mod">
          <ac:chgData name="Gatis Štolcers" userId="8e5a0a6d595632cb" providerId="LiveId" clId="{A6D2ECBB-0220-4720-A094-203EC8461AEB}" dt="2024-06-03T18:49:08.553" v="1342" actId="20577"/>
          <ac:spMkLst>
            <pc:docMk/>
            <pc:sldMk cId="984666232" sldId="299"/>
            <ac:spMk id="2" creationId="{8311E8CA-4751-619B-7521-EE1607ACC4F2}"/>
          </ac:spMkLst>
        </pc:spChg>
        <pc:spChg chg="mod">
          <ac:chgData name="Gatis Štolcers" userId="8e5a0a6d595632cb" providerId="LiveId" clId="{A6D2ECBB-0220-4720-A094-203EC8461AEB}" dt="2024-06-03T18:49:11.713" v="1351" actId="20577"/>
          <ac:spMkLst>
            <pc:docMk/>
            <pc:sldMk cId="984666232" sldId="299"/>
            <ac:spMk id="3" creationId="{490C2717-E82A-5C71-8557-E429CBD4953F}"/>
          </ac:spMkLst>
        </pc:spChg>
        <pc:picChg chg="add mod">
          <ac:chgData name="Gatis Štolcers" userId="8e5a0a6d595632cb" providerId="LiveId" clId="{A6D2ECBB-0220-4720-A094-203EC8461AEB}" dt="2024-06-03T18:50:13.420" v="1361" actId="14100"/>
          <ac:picMkLst>
            <pc:docMk/>
            <pc:sldMk cId="984666232" sldId="299"/>
            <ac:picMk id="6" creationId="{EF8EF1DF-6253-3D2C-8C91-5B9012455CE2}"/>
          </ac:picMkLst>
        </pc:picChg>
      </pc:sldChg>
      <pc:sldChg chg="addSp delSp modSp add mod ord">
        <pc:chgData name="Gatis Štolcers" userId="8e5a0a6d595632cb" providerId="LiveId" clId="{A6D2ECBB-0220-4720-A094-203EC8461AEB}" dt="2024-06-03T18:56:01.862" v="1403" actId="113"/>
        <pc:sldMkLst>
          <pc:docMk/>
          <pc:sldMk cId="3633809585" sldId="300"/>
        </pc:sldMkLst>
        <pc:spChg chg="mod">
          <ac:chgData name="Gatis Štolcers" userId="8e5a0a6d595632cb" providerId="LiveId" clId="{A6D2ECBB-0220-4720-A094-203EC8461AEB}" dt="2024-06-03T18:50:43.648" v="1394" actId="20577"/>
          <ac:spMkLst>
            <pc:docMk/>
            <pc:sldMk cId="3633809585" sldId="300"/>
            <ac:spMk id="2" creationId="{B88FB964-95C7-D586-02EC-ACDA332E53DD}"/>
          </ac:spMkLst>
        </pc:spChg>
        <pc:spChg chg="mod">
          <ac:chgData name="Gatis Štolcers" userId="8e5a0a6d595632cb" providerId="LiveId" clId="{A6D2ECBB-0220-4720-A094-203EC8461AEB}" dt="2024-06-03T18:56:01.862" v="1403" actId="113"/>
          <ac:spMkLst>
            <pc:docMk/>
            <pc:sldMk cId="3633809585" sldId="300"/>
            <ac:spMk id="3" creationId="{2F5D0DCC-F5E1-2F83-4307-91FB55FFF197}"/>
          </ac:spMkLst>
        </pc:spChg>
        <pc:spChg chg="del">
          <ac:chgData name="Gatis Štolcers" userId="8e5a0a6d595632cb" providerId="LiveId" clId="{A6D2ECBB-0220-4720-A094-203EC8461AEB}" dt="2024-06-03T18:50:22.139" v="1365" actId="478"/>
          <ac:spMkLst>
            <pc:docMk/>
            <pc:sldMk cId="3633809585" sldId="300"/>
            <ac:spMk id="5" creationId="{0527710C-1F85-A264-6668-E5778C09EACD}"/>
          </ac:spMkLst>
        </pc:spChg>
        <pc:picChg chg="add mod">
          <ac:chgData name="Gatis Štolcers" userId="8e5a0a6d595632cb" providerId="LiveId" clId="{A6D2ECBB-0220-4720-A094-203EC8461AEB}" dt="2024-06-03T18:50:32.760" v="1371" actId="1076"/>
          <ac:picMkLst>
            <pc:docMk/>
            <pc:sldMk cId="3633809585" sldId="300"/>
            <ac:picMk id="7" creationId="{BC38268D-E17B-2152-0E54-DE81035CE1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Image" descr="Image">
            <a:extLst>
              <a:ext uri="{FF2B5EF4-FFF2-40B4-BE49-F238E27FC236}">
                <a16:creationId xmlns:a16="http://schemas.microsoft.com/office/drawing/2014/main" id="{A81001EA-93D2-2A8F-4EB9-AF7F3AE91580}"/>
              </a:ext>
            </a:extLst>
          </p:cNvPr>
          <p:cNvPicPr>
            <a:picLocks noChangeAspect="1"/>
          </p:cNvPicPr>
          <p:nvPr userDrawn="1"/>
        </p:nvPicPr>
        <p:blipFill rotWithShape="1">
          <a:blip r:embed="rId2"/>
          <a:srcRect l="-385" t="30752" r="385" b="5023"/>
          <a:stretch/>
        </p:blipFill>
        <p:spPr>
          <a:xfrm>
            <a:off x="-99312" y="-216000"/>
            <a:ext cx="24483312" cy="14256000"/>
          </a:xfrm>
          <a:prstGeom prst="rect">
            <a:avLst/>
          </a:prstGeom>
          <a:ln w="12700">
            <a:miter lim="400000"/>
          </a:ln>
        </p:spPr>
      </p:pic>
      <p:pic>
        <p:nvPicPr>
          <p:cNvPr id="7" name="Image" descr="Image">
            <a:extLst>
              <a:ext uri="{FF2B5EF4-FFF2-40B4-BE49-F238E27FC236}">
                <a16:creationId xmlns:a16="http://schemas.microsoft.com/office/drawing/2014/main" id="{16925894-EAB0-1058-A053-CE298F379330}"/>
              </a:ext>
            </a:extLst>
          </p:cNvPr>
          <p:cNvPicPr>
            <a:picLocks noChangeAspect="1"/>
          </p:cNvPicPr>
          <p:nvPr userDrawn="1"/>
        </p:nvPicPr>
        <p:blipFill>
          <a:blip r:embed="rId3"/>
          <a:stretch>
            <a:fillRect/>
          </a:stretch>
        </p:blipFill>
        <p:spPr>
          <a:xfrm>
            <a:off x="14630626" y="11070524"/>
            <a:ext cx="1394532" cy="1339654"/>
          </a:xfrm>
          <a:prstGeom prst="rect">
            <a:avLst/>
          </a:prstGeom>
          <a:ln w="12700">
            <a:miter lim="400000"/>
          </a:ln>
        </p:spPr>
      </p:pic>
      <p:sp>
        <p:nvSpPr>
          <p:cNvPr id="11" name="Author and Date"/>
          <p:cNvSpPr txBox="1">
            <a:spLocks noGrp="1"/>
          </p:cNvSpPr>
          <p:nvPr>
            <p:ph type="body" sz="quarter" idx="21" hasCustomPrompt="1"/>
          </p:nvPr>
        </p:nvSpPr>
        <p:spPr>
          <a:xfrm>
            <a:off x="14630626" y="4692315"/>
            <a:ext cx="8362723" cy="1203159"/>
          </a:xfrm>
          <a:prstGeom prst="rect">
            <a:avLst/>
          </a:prstGeom>
          <a:noFill/>
        </p:spPr>
        <p:txBody>
          <a:bodyPr lIns="0" tIns="0" rIns="0" bIns="0">
            <a:normAutofit/>
          </a:bodyPr>
          <a:lstStyle>
            <a:lvl1pPr marL="0" indent="0" defTabSz="825500">
              <a:lnSpc>
                <a:spcPct val="120000"/>
              </a:lnSpc>
              <a:spcBef>
                <a:spcPts val="0"/>
              </a:spcBef>
              <a:buSzTx/>
              <a:buNone/>
              <a:defRPr sz="2200" b="1" spc="120" baseline="0">
                <a:solidFill>
                  <a:schemeClr val="bg2"/>
                </a:solidFill>
              </a:defRPr>
            </a:lvl1pPr>
          </a:lstStyle>
          <a:p>
            <a:r>
              <a:rPr dirty="0"/>
              <a:t>Date</a:t>
            </a:r>
          </a:p>
        </p:txBody>
      </p:sp>
      <p:sp>
        <p:nvSpPr>
          <p:cNvPr id="12" name="Presentation Title"/>
          <p:cNvSpPr txBox="1">
            <a:spLocks noGrp="1"/>
          </p:cNvSpPr>
          <p:nvPr>
            <p:ph type="title" hasCustomPrompt="1"/>
          </p:nvPr>
        </p:nvSpPr>
        <p:spPr>
          <a:xfrm>
            <a:off x="14639925" y="2393950"/>
            <a:ext cx="8362723" cy="1511300"/>
          </a:xfrm>
          <a:prstGeom prst="rect">
            <a:avLst/>
          </a:prstGeom>
          <a:noFill/>
        </p:spPr>
        <p:txBody>
          <a:bodyPr lIns="0" tIns="0" rIns="0" bIns="0" anchor="t" anchorCtr="0">
            <a:normAutofit/>
          </a:bodyPr>
          <a:lstStyle>
            <a:lvl1pPr>
              <a:lnSpc>
                <a:spcPct val="90000"/>
              </a:lnSpc>
              <a:defRPr sz="6000" spc="120" baseline="0">
                <a:solidFill>
                  <a:schemeClr val="bg2"/>
                </a:solidFill>
              </a:defRPr>
            </a:lvl1pPr>
          </a:lstStyle>
          <a:p>
            <a:r>
              <a:rPr dirty="0"/>
              <a:t>Presentation</a:t>
            </a:r>
            <a:br>
              <a:rPr lang="lv-LV" dirty="0"/>
            </a:br>
            <a:r>
              <a:rPr dirty="0"/>
              <a:t>Title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able 03">
    <p:bg>
      <p:bgPr>
        <a:solidFill>
          <a:srgbClr val="FFFFFF"/>
        </a:solidFill>
        <a:effectLst/>
      </p:bgPr>
    </p:bg>
    <p:spTree>
      <p:nvGrpSpPr>
        <p:cNvPr id="1" name=""/>
        <p:cNvGrpSpPr/>
        <p:nvPr/>
      </p:nvGrpSpPr>
      <p:grpSpPr>
        <a:xfrm>
          <a:off x="0" y="0"/>
          <a:ext cx="0" cy="0"/>
          <a:chOff x="0" y="0"/>
          <a:chExt cx="0" cy="0"/>
        </a:xfrm>
      </p:grpSpPr>
      <p:sp>
        <p:nvSpPr>
          <p:cNvPr id="63" name="Slide Title"/>
          <p:cNvSpPr txBox="1">
            <a:spLocks noGrp="1"/>
          </p:cNvSpPr>
          <p:nvPr>
            <p:ph type="title" hasCustomPrompt="1"/>
          </p:nvPr>
        </p:nvSpPr>
        <p:spPr>
          <a:xfrm>
            <a:off x="1390650" y="2393951"/>
            <a:ext cx="14978064" cy="2720490"/>
          </a:xfrm>
          <a:prstGeom prst="rect">
            <a:avLst/>
          </a:prstGeom>
        </p:spPr>
        <p:txBody>
          <a:bodyPr/>
          <a:lstStyle>
            <a:lvl1pPr algn="l">
              <a:defRPr>
                <a:solidFill>
                  <a:schemeClr val="tx1"/>
                </a:solidFill>
              </a:defRPr>
            </a:lvl1pPr>
          </a:lstStyle>
          <a:p>
            <a:r>
              <a:rPr dirty="0"/>
              <a:t>Title</a:t>
            </a:r>
          </a:p>
        </p:txBody>
      </p:sp>
      <p:sp>
        <p:nvSpPr>
          <p:cNvPr id="4" name="Author and Date">
            <a:extLst>
              <a:ext uri="{FF2B5EF4-FFF2-40B4-BE49-F238E27FC236}">
                <a16:creationId xmlns:a16="http://schemas.microsoft.com/office/drawing/2014/main" id="{870B44A4-C241-72C0-DA06-D8BF18E6576F}"/>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dirty="0"/>
              <a:t>PRESENTATION TITLE</a:t>
            </a:r>
          </a:p>
        </p:txBody>
      </p:sp>
      <p:sp>
        <p:nvSpPr>
          <p:cNvPr id="8" name="Chart Placeholder 2">
            <a:extLst>
              <a:ext uri="{FF2B5EF4-FFF2-40B4-BE49-F238E27FC236}">
                <a16:creationId xmlns:a16="http://schemas.microsoft.com/office/drawing/2014/main" id="{E6C49BE4-23C2-3CE7-9E8B-434D873DD3CD}"/>
              </a:ext>
            </a:extLst>
          </p:cNvPr>
          <p:cNvSpPr>
            <a:spLocks noGrp="1"/>
          </p:cNvSpPr>
          <p:nvPr>
            <p:ph type="chart" sz="quarter" idx="24" hasCustomPrompt="1"/>
          </p:nvPr>
        </p:nvSpPr>
        <p:spPr>
          <a:xfrm>
            <a:off x="1390650" y="5696366"/>
            <a:ext cx="21602700" cy="6849648"/>
          </a:xfrm>
        </p:spPr>
        <p:txBody>
          <a:bodyPr/>
          <a:lstStyle/>
          <a:p>
            <a:r>
              <a:rPr lang="en-LV" dirty="0"/>
              <a:t> </a:t>
            </a:r>
          </a:p>
        </p:txBody>
      </p:sp>
    </p:spTree>
    <p:extLst>
      <p:ext uri="{BB962C8B-B14F-4D97-AF65-F5344CB8AC3E}">
        <p14:creationId xmlns:p14="http://schemas.microsoft.com/office/powerpoint/2010/main" val="373063646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2F4BCC"/>
        </a:solidFill>
        <a:effectLst/>
      </p:bgPr>
    </p:bg>
    <p:spTree>
      <p:nvGrpSpPr>
        <p:cNvPr id="1" name=""/>
        <p:cNvGrpSpPr/>
        <p:nvPr/>
      </p:nvGrpSpPr>
      <p:grpSpPr>
        <a:xfrm>
          <a:off x="0" y="0"/>
          <a:ext cx="0" cy="0"/>
          <a:chOff x="0" y="0"/>
          <a:chExt cx="0" cy="0"/>
        </a:xfrm>
      </p:grpSpPr>
      <p:sp>
        <p:nvSpPr>
          <p:cNvPr id="7" name="Body Level One…">
            <a:extLst>
              <a:ext uri="{FF2B5EF4-FFF2-40B4-BE49-F238E27FC236}">
                <a16:creationId xmlns:a16="http://schemas.microsoft.com/office/drawing/2014/main" id="{1492E622-7BA1-4BCB-62A1-5FA7793A5CA2}"/>
              </a:ext>
            </a:extLst>
          </p:cNvPr>
          <p:cNvSpPr txBox="1">
            <a:spLocks noGrp="1"/>
          </p:cNvSpPr>
          <p:nvPr>
            <p:ph type="body" sz="quarter" idx="24" hasCustomPrompt="1"/>
          </p:nvPr>
        </p:nvSpPr>
        <p:spPr>
          <a:xfrm>
            <a:off x="14657196" y="2393949"/>
            <a:ext cx="8336155" cy="3326245"/>
          </a:xfrm>
          <a:prstGeom prst="rect">
            <a:avLst/>
          </a:prstGeom>
        </p:spPr>
        <p:txBody>
          <a:bodyPr>
            <a:normAutofit/>
          </a:bodyPr>
          <a:lstStyle>
            <a:lvl1pPr marL="0" indent="0" defTabSz="825500">
              <a:lnSpc>
                <a:spcPct val="90000"/>
              </a:lnSpc>
              <a:spcBef>
                <a:spcPts val="0"/>
              </a:spcBef>
              <a:buSzTx/>
              <a:buNone/>
              <a:defRPr sz="60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prezentācijas</a:t>
            </a:r>
            <a:endParaRPr lang="en-GB" dirty="0"/>
          </a:p>
          <a:p>
            <a:r>
              <a:rPr lang="en-GB" dirty="0" err="1"/>
              <a:t>nosaukumam</a:t>
            </a:r>
            <a:endParaRPr lang="en-GB" dirty="0"/>
          </a:p>
          <a:p>
            <a:endParaRPr lang="en-GB" dirty="0"/>
          </a:p>
        </p:txBody>
      </p:sp>
      <p:sp>
        <p:nvSpPr>
          <p:cNvPr id="8" name="Body Level One…">
            <a:extLst>
              <a:ext uri="{FF2B5EF4-FFF2-40B4-BE49-F238E27FC236}">
                <a16:creationId xmlns:a16="http://schemas.microsoft.com/office/drawing/2014/main" id="{66364495-AE4D-6780-6730-E9CBF6C0AAB6}"/>
              </a:ext>
            </a:extLst>
          </p:cNvPr>
          <p:cNvSpPr txBox="1">
            <a:spLocks noGrp="1"/>
          </p:cNvSpPr>
          <p:nvPr>
            <p:ph type="body" sz="quarter" idx="23" hasCustomPrompt="1"/>
          </p:nvPr>
        </p:nvSpPr>
        <p:spPr>
          <a:xfrm>
            <a:off x="14639925" y="8384583"/>
            <a:ext cx="8336155" cy="4161429"/>
          </a:xfrm>
          <a:prstGeom prst="rect">
            <a:avLst/>
          </a:prstGeom>
        </p:spPr>
        <p:txBody>
          <a:bodyPr>
            <a:normAutofit/>
          </a:bodyPr>
          <a:lstStyle>
            <a:lvl1pPr marL="0" indent="0" defTabSz="825500">
              <a:lnSpc>
                <a:spcPct val="120000"/>
              </a:lnSpc>
              <a:spcBef>
                <a:spcPts val="0"/>
              </a:spcBef>
              <a:buSzTx/>
              <a:buNone/>
              <a:defRPr sz="2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Tree>
    <p:extLst>
      <p:ext uri="{BB962C8B-B14F-4D97-AF65-F5344CB8AC3E}">
        <p14:creationId xmlns:p14="http://schemas.microsoft.com/office/powerpoint/2010/main" val="24647731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02">
    <p:bg>
      <p:bgPr>
        <a:solidFill>
          <a:schemeClr val="bg1"/>
        </a:solidFill>
        <a:effectLst/>
      </p:bgPr>
    </p:bg>
    <p:spTree>
      <p:nvGrpSpPr>
        <p:cNvPr id="1" name=""/>
        <p:cNvGrpSpPr/>
        <p:nvPr/>
      </p:nvGrpSpPr>
      <p:grpSpPr>
        <a:xfrm>
          <a:off x="0" y="0"/>
          <a:ext cx="0" cy="0"/>
          <a:chOff x="0" y="0"/>
          <a:chExt cx="0" cy="0"/>
        </a:xfrm>
      </p:grpSpPr>
      <p:sp>
        <p:nvSpPr>
          <p:cNvPr id="23" name="Author and Date"/>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bg2">
                    <a:alpha val="50000"/>
                  </a:schemeClr>
                </a:solidFill>
              </a:defRPr>
            </a:lvl1pPr>
          </a:lstStyle>
          <a:p>
            <a:r>
              <a:rPr lang="en-GB" dirty="0"/>
              <a:t>PRESENTATION TITLE</a:t>
            </a:r>
          </a:p>
        </p:txBody>
      </p:sp>
      <p:sp>
        <p:nvSpPr>
          <p:cNvPr id="24" name="Body Level One…"/>
          <p:cNvSpPr txBox="1">
            <a:spLocks noGrp="1"/>
          </p:cNvSpPr>
          <p:nvPr>
            <p:ph type="body" sz="quarter" idx="1" hasCustomPrompt="1"/>
          </p:nvPr>
        </p:nvSpPr>
        <p:spPr>
          <a:xfrm>
            <a:off x="14636730" y="3265714"/>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dirty="0"/>
          </a:p>
        </p:txBody>
      </p:sp>
      <p:sp>
        <p:nvSpPr>
          <p:cNvPr id="7" name="Body Level One…">
            <a:extLst>
              <a:ext uri="{FF2B5EF4-FFF2-40B4-BE49-F238E27FC236}">
                <a16:creationId xmlns:a16="http://schemas.microsoft.com/office/drawing/2014/main" id="{6BA9908B-635B-FB9D-0968-0F2A3547F08A}"/>
              </a:ext>
            </a:extLst>
          </p:cNvPr>
          <p:cNvSpPr txBox="1">
            <a:spLocks noGrp="1"/>
          </p:cNvSpPr>
          <p:nvPr>
            <p:ph type="body" sz="quarter" idx="23" hasCustomPrompt="1"/>
          </p:nvPr>
        </p:nvSpPr>
        <p:spPr>
          <a:xfrm>
            <a:off x="14658844" y="2873509"/>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a:t>0-0</a:t>
            </a:r>
            <a:endParaRPr dirty="0"/>
          </a:p>
        </p:txBody>
      </p:sp>
      <p:sp>
        <p:nvSpPr>
          <p:cNvPr id="10" name="Body Level One…">
            <a:extLst>
              <a:ext uri="{FF2B5EF4-FFF2-40B4-BE49-F238E27FC236}">
                <a16:creationId xmlns:a16="http://schemas.microsoft.com/office/drawing/2014/main" id="{5E620B50-0C3C-73D7-10ED-880E1A6AC64D}"/>
              </a:ext>
            </a:extLst>
          </p:cNvPr>
          <p:cNvSpPr txBox="1">
            <a:spLocks noGrp="1"/>
          </p:cNvSpPr>
          <p:nvPr>
            <p:ph type="body" sz="quarter" idx="24" hasCustomPrompt="1"/>
          </p:nvPr>
        </p:nvSpPr>
        <p:spPr>
          <a:xfrm>
            <a:off x="14636730" y="5003074"/>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dirty="0"/>
          </a:p>
        </p:txBody>
      </p:sp>
      <p:sp>
        <p:nvSpPr>
          <p:cNvPr id="11" name="Body Level One…">
            <a:extLst>
              <a:ext uri="{FF2B5EF4-FFF2-40B4-BE49-F238E27FC236}">
                <a16:creationId xmlns:a16="http://schemas.microsoft.com/office/drawing/2014/main" id="{E775BA1C-9218-55B8-68A3-EC15290077D0}"/>
              </a:ext>
            </a:extLst>
          </p:cNvPr>
          <p:cNvSpPr txBox="1">
            <a:spLocks noGrp="1"/>
          </p:cNvSpPr>
          <p:nvPr>
            <p:ph type="body" sz="quarter" idx="25" hasCustomPrompt="1"/>
          </p:nvPr>
        </p:nvSpPr>
        <p:spPr>
          <a:xfrm>
            <a:off x="14658844" y="4610869"/>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a:t>0-0</a:t>
            </a:r>
            <a:endParaRPr dirty="0"/>
          </a:p>
        </p:txBody>
      </p:sp>
      <p:sp>
        <p:nvSpPr>
          <p:cNvPr id="12" name="Body Level One…">
            <a:extLst>
              <a:ext uri="{FF2B5EF4-FFF2-40B4-BE49-F238E27FC236}">
                <a16:creationId xmlns:a16="http://schemas.microsoft.com/office/drawing/2014/main" id="{9901ED2E-A9A6-476F-8173-12D2A570AF2B}"/>
              </a:ext>
            </a:extLst>
          </p:cNvPr>
          <p:cNvSpPr txBox="1">
            <a:spLocks noGrp="1"/>
          </p:cNvSpPr>
          <p:nvPr>
            <p:ph type="body" sz="quarter" idx="26" hasCustomPrompt="1"/>
          </p:nvPr>
        </p:nvSpPr>
        <p:spPr>
          <a:xfrm>
            <a:off x="14636730" y="6701245"/>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dirty="0"/>
          </a:p>
        </p:txBody>
      </p:sp>
      <p:sp>
        <p:nvSpPr>
          <p:cNvPr id="13" name="Body Level One…">
            <a:extLst>
              <a:ext uri="{FF2B5EF4-FFF2-40B4-BE49-F238E27FC236}">
                <a16:creationId xmlns:a16="http://schemas.microsoft.com/office/drawing/2014/main" id="{25EE2D4C-CA10-8D2D-A7DE-CCDDF93AF2E6}"/>
              </a:ext>
            </a:extLst>
          </p:cNvPr>
          <p:cNvSpPr txBox="1">
            <a:spLocks noGrp="1"/>
          </p:cNvSpPr>
          <p:nvPr>
            <p:ph type="body" sz="quarter" idx="27" hasCustomPrompt="1"/>
          </p:nvPr>
        </p:nvSpPr>
        <p:spPr>
          <a:xfrm>
            <a:off x="14658844" y="6309040"/>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a:t>0-0</a:t>
            </a:r>
            <a:endParaRPr dirty="0"/>
          </a:p>
        </p:txBody>
      </p:sp>
      <p:sp>
        <p:nvSpPr>
          <p:cNvPr id="14" name="Body Level One…">
            <a:extLst>
              <a:ext uri="{FF2B5EF4-FFF2-40B4-BE49-F238E27FC236}">
                <a16:creationId xmlns:a16="http://schemas.microsoft.com/office/drawing/2014/main" id="{F78E460A-0198-4651-2233-D1465BC2D022}"/>
              </a:ext>
            </a:extLst>
          </p:cNvPr>
          <p:cNvSpPr txBox="1">
            <a:spLocks noGrp="1"/>
          </p:cNvSpPr>
          <p:nvPr>
            <p:ph type="body" sz="quarter" idx="28" hasCustomPrompt="1"/>
          </p:nvPr>
        </p:nvSpPr>
        <p:spPr>
          <a:xfrm>
            <a:off x="14636730" y="8438605"/>
            <a:ext cx="8334505" cy="1084218"/>
          </a:xfrm>
          <a:prstGeom prst="rect">
            <a:avLst/>
          </a:prstGeom>
        </p:spPr>
        <p:txBody>
          <a:bodyPr/>
          <a:lstStyle>
            <a:lvl1pPr marL="0" indent="0" defTabSz="825500">
              <a:lnSpc>
                <a:spcPct val="90000"/>
              </a:lnSpc>
              <a:spcBef>
                <a:spcPts val="0"/>
              </a:spcBef>
              <a:buSzTx/>
              <a:buNone/>
              <a:defRPr sz="55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dirty="0"/>
          </a:p>
        </p:txBody>
      </p:sp>
      <p:sp>
        <p:nvSpPr>
          <p:cNvPr id="15" name="Body Level One…">
            <a:extLst>
              <a:ext uri="{FF2B5EF4-FFF2-40B4-BE49-F238E27FC236}">
                <a16:creationId xmlns:a16="http://schemas.microsoft.com/office/drawing/2014/main" id="{0C7FE141-0B7F-AB0E-C2CE-9135E64FEDE8}"/>
              </a:ext>
            </a:extLst>
          </p:cNvPr>
          <p:cNvSpPr txBox="1">
            <a:spLocks noGrp="1"/>
          </p:cNvSpPr>
          <p:nvPr>
            <p:ph type="body" sz="quarter" idx="29" hasCustomPrompt="1"/>
          </p:nvPr>
        </p:nvSpPr>
        <p:spPr>
          <a:xfrm>
            <a:off x="14658844" y="8046400"/>
            <a:ext cx="8334505" cy="353016"/>
          </a:xfrm>
          <a:prstGeom prst="rect">
            <a:avLst/>
          </a:prstGeom>
        </p:spPr>
        <p:txBody>
          <a:bodyPr>
            <a:normAutofit/>
          </a:bodyPr>
          <a:lstStyle>
            <a:lvl1pPr marL="0" indent="0" defTabSz="825500">
              <a:lnSpc>
                <a:spcPct val="120000"/>
              </a:lnSpc>
              <a:spcBef>
                <a:spcPts val="0"/>
              </a:spcBef>
              <a:buSzTx/>
              <a:buNone/>
              <a:defRPr sz="2200" b="1">
                <a:solidFill>
                  <a:schemeClr val="bg2"/>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a:t>0-0</a:t>
            </a:r>
            <a:endParaRPr dirty="0"/>
          </a:p>
        </p:txBody>
      </p:sp>
      <p:pic>
        <p:nvPicPr>
          <p:cNvPr id="16" name="Image" descr="Image">
            <a:extLst>
              <a:ext uri="{FF2B5EF4-FFF2-40B4-BE49-F238E27FC236}">
                <a16:creationId xmlns:a16="http://schemas.microsoft.com/office/drawing/2014/main" id="{7391E61C-618C-B989-E302-95B09330BE07}"/>
              </a:ext>
            </a:extLst>
          </p:cNvPr>
          <p:cNvPicPr>
            <a:picLocks noChangeAspect="1"/>
          </p:cNvPicPr>
          <p:nvPr userDrawn="1"/>
        </p:nvPicPr>
        <p:blipFill>
          <a:blip r:embed="rId2"/>
          <a:stretch>
            <a:fillRect/>
          </a:stretch>
        </p:blipFill>
        <p:spPr>
          <a:xfrm>
            <a:off x="1376183" y="11111944"/>
            <a:ext cx="1394532" cy="1339654"/>
          </a:xfrm>
          <a:prstGeom prst="rect">
            <a:avLst/>
          </a:prstGeom>
          <a:ln w="12700">
            <a:miter lim="400000"/>
          </a:ln>
        </p:spPr>
      </p:pic>
    </p:spTree>
    <p:extLst>
      <p:ext uri="{BB962C8B-B14F-4D97-AF65-F5344CB8AC3E}">
        <p14:creationId xmlns:p14="http://schemas.microsoft.com/office/powerpoint/2010/main" val="7370754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02">
    <p:bg>
      <p:bgPr>
        <a:solidFill>
          <a:schemeClr val="tx1"/>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accent6">
                    <a:alpha val="50000"/>
                  </a:schemeClr>
                </a:solidFill>
              </a:defRPr>
            </a:lvl1pPr>
          </a:lstStyle>
          <a:p>
            <a:r>
              <a:rPr lang="en-GB" dirty="0"/>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bg1">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bg1">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bg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03</a:t>
            </a:r>
          </a:p>
        </p:txBody>
      </p:sp>
    </p:spTree>
    <p:extLst>
      <p:ext uri="{BB962C8B-B14F-4D97-AF65-F5344CB8AC3E}">
        <p14:creationId xmlns:p14="http://schemas.microsoft.com/office/powerpoint/2010/main" val="78922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03">
    <p:bg>
      <p:bgPr>
        <a:solidFill>
          <a:schemeClr val="accent2"/>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accent6">
                    <a:alpha val="50000"/>
                  </a:schemeClr>
                </a:solidFill>
              </a:defRPr>
            </a:lvl1pPr>
          </a:lstStyle>
          <a:p>
            <a:r>
              <a:rPr lang="en-GB" dirty="0"/>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accent6">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accent6">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accent6"/>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03</a:t>
            </a:r>
          </a:p>
        </p:txBody>
      </p:sp>
    </p:spTree>
    <p:extLst>
      <p:ext uri="{BB962C8B-B14F-4D97-AF65-F5344CB8AC3E}">
        <p14:creationId xmlns:p14="http://schemas.microsoft.com/office/powerpoint/2010/main" val="30331662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04">
    <p:bg>
      <p:bgPr>
        <a:solidFill>
          <a:schemeClr val="accent1"/>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AC8BBA0A-F6BC-0197-C9DE-28A6C0188A25}"/>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dirty="0"/>
              <a:t>PRESENTATION TITLE</a:t>
            </a:r>
          </a:p>
        </p:txBody>
      </p:sp>
      <p:sp>
        <p:nvSpPr>
          <p:cNvPr id="7" name="Body Level One…">
            <a:extLst>
              <a:ext uri="{FF2B5EF4-FFF2-40B4-BE49-F238E27FC236}">
                <a16:creationId xmlns:a16="http://schemas.microsoft.com/office/drawing/2014/main" id="{7C646643-08E0-CE6C-BBAD-B55308D625DD}"/>
              </a:ext>
            </a:extLst>
          </p:cNvPr>
          <p:cNvSpPr txBox="1">
            <a:spLocks noGrp="1"/>
          </p:cNvSpPr>
          <p:nvPr>
            <p:ph type="body" sz="quarter" idx="24" hasCustomPrompt="1"/>
          </p:nvPr>
        </p:nvSpPr>
        <p:spPr>
          <a:xfrm>
            <a:off x="139065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0" name="Body Level One…">
            <a:extLst>
              <a:ext uri="{FF2B5EF4-FFF2-40B4-BE49-F238E27FC236}">
                <a16:creationId xmlns:a16="http://schemas.microsoft.com/office/drawing/2014/main" id="{12D9155C-94EF-C678-DCC7-C1C406B5DFB2}"/>
              </a:ext>
            </a:extLst>
          </p:cNvPr>
          <p:cNvSpPr txBox="1">
            <a:spLocks noGrp="1"/>
          </p:cNvSpPr>
          <p:nvPr>
            <p:ph type="body" sz="quarter" idx="25" hasCustomPrompt="1"/>
          </p:nvPr>
        </p:nvSpPr>
        <p:spPr>
          <a:xfrm>
            <a:off x="8891830"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2" name="Body Level One…">
            <a:extLst>
              <a:ext uri="{FF2B5EF4-FFF2-40B4-BE49-F238E27FC236}">
                <a16:creationId xmlns:a16="http://schemas.microsoft.com/office/drawing/2014/main" id="{C150F9D5-8D2C-8D45-CC1E-0B64CC64A3C1}"/>
              </a:ext>
            </a:extLst>
          </p:cNvPr>
          <p:cNvSpPr txBox="1">
            <a:spLocks noGrp="1"/>
          </p:cNvSpPr>
          <p:nvPr>
            <p:ph type="body" sz="quarter" idx="26" hasCustomPrompt="1"/>
          </p:nvPr>
        </p:nvSpPr>
        <p:spPr>
          <a:xfrm>
            <a:off x="16377512" y="3905249"/>
            <a:ext cx="6033038" cy="4169367"/>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Vieta </a:t>
            </a:r>
            <a:r>
              <a:rPr lang="en-GB" dirty="0" err="1"/>
              <a:t>argumentam</a:t>
            </a:r>
            <a:endParaRPr lang="en-GB" dirty="0"/>
          </a:p>
          <a:p>
            <a:r>
              <a:rPr lang="en-GB" dirty="0"/>
              <a:t>par </a:t>
            </a:r>
            <a:r>
              <a:rPr lang="en-GB" dirty="0" err="1"/>
              <a:t>konkrēto</a:t>
            </a:r>
            <a:r>
              <a:rPr lang="en-GB" dirty="0"/>
              <a:t> </a:t>
            </a:r>
            <a:r>
              <a:rPr lang="en-GB" dirty="0" err="1"/>
              <a:t>tēmu</a:t>
            </a:r>
            <a:endParaRPr lang="en-GB" dirty="0"/>
          </a:p>
          <a:p>
            <a:endParaRPr lang="en-GB" dirty="0"/>
          </a:p>
        </p:txBody>
      </p:sp>
      <p:sp>
        <p:nvSpPr>
          <p:cNvPr id="14" name="Line">
            <a:extLst>
              <a:ext uri="{FF2B5EF4-FFF2-40B4-BE49-F238E27FC236}">
                <a16:creationId xmlns:a16="http://schemas.microsoft.com/office/drawing/2014/main" id="{4835226D-5CAD-BF6A-D210-3EDAA0D40D5B}"/>
              </a:ext>
            </a:extLst>
          </p:cNvPr>
          <p:cNvSpPr/>
          <p:nvPr userDrawn="1"/>
        </p:nvSpPr>
        <p:spPr>
          <a:xfrm flipH="1" flipV="1">
            <a:off x="8483601" y="2401566"/>
            <a:ext cx="7464" cy="10147634"/>
          </a:xfrm>
          <a:prstGeom prst="line">
            <a:avLst/>
          </a:prstGeom>
          <a:ln w="50800">
            <a:solidFill>
              <a:schemeClr val="tx1">
                <a:alpha val="50000"/>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92D4D79-1735-9D8C-0CD5-D2FB2D498655}"/>
              </a:ext>
            </a:extLst>
          </p:cNvPr>
          <p:cNvSpPr/>
          <p:nvPr userDrawn="1"/>
        </p:nvSpPr>
        <p:spPr>
          <a:xfrm flipH="1" flipV="1">
            <a:off x="15876292" y="2401566"/>
            <a:ext cx="7464" cy="10147634"/>
          </a:xfrm>
          <a:prstGeom prst="line">
            <a:avLst/>
          </a:prstGeom>
          <a:ln w="50800">
            <a:solidFill>
              <a:schemeClr val="tx1">
                <a:alpha val="50000"/>
              </a:schemeClr>
            </a:solidFill>
            <a:miter lim="400000"/>
          </a:ln>
        </p:spPr>
        <p:txBody>
          <a:bodyPr lIns="50800" tIns="50800" rIns="50800" bIns="50800" anchor="ctr"/>
          <a:lstStyle/>
          <a:p>
            <a:endParaRPr/>
          </a:p>
        </p:txBody>
      </p:sp>
      <p:sp>
        <p:nvSpPr>
          <p:cNvPr id="16" name="Body Level One…">
            <a:extLst>
              <a:ext uri="{FF2B5EF4-FFF2-40B4-BE49-F238E27FC236}">
                <a16:creationId xmlns:a16="http://schemas.microsoft.com/office/drawing/2014/main" id="{A1C661F5-0159-884F-3230-C7CAB85616A5}"/>
              </a:ext>
            </a:extLst>
          </p:cNvPr>
          <p:cNvSpPr txBox="1">
            <a:spLocks noGrp="1"/>
          </p:cNvSpPr>
          <p:nvPr>
            <p:ph type="body" sz="quarter" idx="23" hasCustomPrompt="1"/>
          </p:nvPr>
        </p:nvSpPr>
        <p:spPr>
          <a:xfrm>
            <a:off x="140890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17" name="Body Level One…">
            <a:extLst>
              <a:ext uri="{FF2B5EF4-FFF2-40B4-BE49-F238E27FC236}">
                <a16:creationId xmlns:a16="http://schemas.microsoft.com/office/drawing/2014/main" id="{EB7D3122-B27D-C95F-22E3-8566D90CAF2A}"/>
              </a:ext>
            </a:extLst>
          </p:cNvPr>
          <p:cNvSpPr txBox="1">
            <a:spLocks noGrp="1"/>
          </p:cNvSpPr>
          <p:nvPr>
            <p:ph type="body" sz="quarter" idx="27" hasCustomPrompt="1"/>
          </p:nvPr>
        </p:nvSpPr>
        <p:spPr>
          <a:xfrm>
            <a:off x="8910086"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18" name="Body Level One…">
            <a:extLst>
              <a:ext uri="{FF2B5EF4-FFF2-40B4-BE49-F238E27FC236}">
                <a16:creationId xmlns:a16="http://schemas.microsoft.com/office/drawing/2014/main" id="{5D510511-7390-6F61-07A8-6A2590B4BF75}"/>
              </a:ext>
            </a:extLst>
          </p:cNvPr>
          <p:cNvSpPr txBox="1">
            <a:spLocks noGrp="1"/>
          </p:cNvSpPr>
          <p:nvPr>
            <p:ph type="body" sz="quarter" idx="28" hasCustomPrompt="1"/>
          </p:nvPr>
        </p:nvSpPr>
        <p:spPr>
          <a:xfrm>
            <a:off x="16364771" y="10808641"/>
            <a:ext cx="5875868" cy="173737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21" name="Body Level One…">
            <a:extLst>
              <a:ext uri="{FF2B5EF4-FFF2-40B4-BE49-F238E27FC236}">
                <a16:creationId xmlns:a16="http://schemas.microsoft.com/office/drawing/2014/main" id="{38E52F12-47F1-466E-E0F6-CF23942718D4}"/>
              </a:ext>
            </a:extLst>
          </p:cNvPr>
          <p:cNvSpPr txBox="1">
            <a:spLocks noGrp="1"/>
          </p:cNvSpPr>
          <p:nvPr>
            <p:ph type="body" sz="quarter" idx="29" hasCustomPrompt="1"/>
          </p:nvPr>
        </p:nvSpPr>
        <p:spPr>
          <a:xfrm>
            <a:off x="139065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01</a:t>
            </a:r>
          </a:p>
        </p:txBody>
      </p:sp>
      <p:sp>
        <p:nvSpPr>
          <p:cNvPr id="22" name="Body Level One…">
            <a:extLst>
              <a:ext uri="{FF2B5EF4-FFF2-40B4-BE49-F238E27FC236}">
                <a16:creationId xmlns:a16="http://schemas.microsoft.com/office/drawing/2014/main" id="{9EEC4365-9B56-0DAF-8865-22CE11C5CE3B}"/>
              </a:ext>
            </a:extLst>
          </p:cNvPr>
          <p:cNvSpPr txBox="1">
            <a:spLocks noGrp="1"/>
          </p:cNvSpPr>
          <p:nvPr>
            <p:ph type="body" sz="quarter" idx="30" hasCustomPrompt="1"/>
          </p:nvPr>
        </p:nvSpPr>
        <p:spPr>
          <a:xfrm>
            <a:off x="8891830"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02</a:t>
            </a:r>
          </a:p>
        </p:txBody>
      </p:sp>
      <p:sp>
        <p:nvSpPr>
          <p:cNvPr id="23" name="Body Level One…">
            <a:extLst>
              <a:ext uri="{FF2B5EF4-FFF2-40B4-BE49-F238E27FC236}">
                <a16:creationId xmlns:a16="http://schemas.microsoft.com/office/drawing/2014/main" id="{F75D8E18-4176-E57C-EBA7-97183D777225}"/>
              </a:ext>
            </a:extLst>
          </p:cNvPr>
          <p:cNvSpPr txBox="1">
            <a:spLocks noGrp="1"/>
          </p:cNvSpPr>
          <p:nvPr>
            <p:ph type="body" sz="quarter" idx="31" hasCustomPrompt="1"/>
          </p:nvPr>
        </p:nvSpPr>
        <p:spPr>
          <a:xfrm>
            <a:off x="16377512" y="2417412"/>
            <a:ext cx="6033038" cy="1487838"/>
          </a:xfrm>
          <a:prstGeom prst="rect">
            <a:avLst/>
          </a:prstGeom>
        </p:spPr>
        <p:txBody>
          <a:bodyPr>
            <a:normAutofit/>
          </a:bodyPr>
          <a:lstStyle>
            <a:lvl1pPr marL="0" indent="0" defTabSz="825500">
              <a:lnSpc>
                <a:spcPct val="90000"/>
              </a:lnSpc>
              <a:spcBef>
                <a:spcPts val="0"/>
              </a:spcBef>
              <a:buSzTx/>
              <a:buNone/>
              <a:defRPr sz="9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03</a:t>
            </a:r>
          </a:p>
        </p:txBody>
      </p:sp>
    </p:spTree>
    <p:extLst>
      <p:ext uri="{BB962C8B-B14F-4D97-AF65-F5344CB8AC3E}">
        <p14:creationId xmlns:p14="http://schemas.microsoft.com/office/powerpoint/2010/main" val="283542969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02">
    <p:bg>
      <p:bgPr>
        <a:solidFill>
          <a:srgbClr val="FFFFFF"/>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9C8B7C49-7DC8-C79A-6AEF-141593257942}"/>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dirty="0"/>
              <a:t>PRESENTATION TITLE</a:t>
            </a:r>
          </a:p>
        </p:txBody>
      </p:sp>
      <p:sp>
        <p:nvSpPr>
          <p:cNvPr id="7" name="Body Level One…">
            <a:extLst>
              <a:ext uri="{FF2B5EF4-FFF2-40B4-BE49-F238E27FC236}">
                <a16:creationId xmlns:a16="http://schemas.microsoft.com/office/drawing/2014/main" id="{1492E622-7BA1-4BCB-62A1-5FA7793A5CA2}"/>
              </a:ext>
            </a:extLst>
          </p:cNvPr>
          <p:cNvSpPr txBox="1">
            <a:spLocks noGrp="1"/>
          </p:cNvSpPr>
          <p:nvPr>
            <p:ph type="body" sz="quarter" idx="24" hasCustomPrompt="1"/>
          </p:nvPr>
        </p:nvSpPr>
        <p:spPr>
          <a:xfrm>
            <a:off x="14657197" y="6027567"/>
            <a:ext cx="8336155" cy="3629890"/>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Text</a:t>
            </a:r>
          </a:p>
        </p:txBody>
      </p:sp>
      <p:sp>
        <p:nvSpPr>
          <p:cNvPr id="8" name="Body Level One…">
            <a:extLst>
              <a:ext uri="{FF2B5EF4-FFF2-40B4-BE49-F238E27FC236}">
                <a16:creationId xmlns:a16="http://schemas.microsoft.com/office/drawing/2014/main" id="{66364495-AE4D-6780-6730-E9CBF6C0AAB6}"/>
              </a:ext>
            </a:extLst>
          </p:cNvPr>
          <p:cNvSpPr txBox="1">
            <a:spLocks noGrp="1"/>
          </p:cNvSpPr>
          <p:nvPr>
            <p:ph type="body" sz="quarter" idx="23" hasCustomPrompt="1"/>
          </p:nvPr>
        </p:nvSpPr>
        <p:spPr>
          <a:xfrm>
            <a:off x="14657196" y="9908999"/>
            <a:ext cx="8336155" cy="173224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3" name="Picture Placeholder 2">
            <a:extLst>
              <a:ext uri="{FF2B5EF4-FFF2-40B4-BE49-F238E27FC236}">
                <a16:creationId xmlns:a16="http://schemas.microsoft.com/office/drawing/2014/main" id="{745F81D3-28BD-94C4-0099-D52FA9916731}"/>
              </a:ext>
            </a:extLst>
          </p:cNvPr>
          <p:cNvSpPr>
            <a:spLocks noGrp="1"/>
          </p:cNvSpPr>
          <p:nvPr>
            <p:ph type="pic" sz="quarter" idx="34" hasCustomPrompt="1"/>
          </p:nvPr>
        </p:nvSpPr>
        <p:spPr>
          <a:xfrm rot="-180000">
            <a:off x="3874520" y="4107269"/>
            <a:ext cx="8178527" cy="5524157"/>
          </a:xfrm>
          <a:pattFill prst="pct5">
            <a:fgClr>
              <a:srgbClr val="FFFFFF"/>
            </a:fgClr>
            <a:bgClr>
              <a:schemeClr val="bg2">
                <a:lumMod val="95000"/>
              </a:schemeClr>
            </a:bgClr>
          </a:pattFill>
        </p:spPr>
        <p:txBody>
          <a:bodyPr/>
          <a:lstStyle/>
          <a:p>
            <a:r>
              <a:rPr lang="en-LV" dirty="0"/>
              <a:t> </a:t>
            </a:r>
          </a:p>
        </p:txBody>
      </p:sp>
    </p:spTree>
    <p:extLst>
      <p:ext uri="{BB962C8B-B14F-4D97-AF65-F5344CB8AC3E}">
        <p14:creationId xmlns:p14="http://schemas.microsoft.com/office/powerpoint/2010/main" val="239321869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03">
    <p:bg>
      <p:bgPr>
        <a:solidFill>
          <a:schemeClr val="accent1"/>
        </a:solidFill>
        <a:effectLst/>
      </p:bgPr>
    </p:bg>
    <p:spTree>
      <p:nvGrpSpPr>
        <p:cNvPr id="1" name=""/>
        <p:cNvGrpSpPr/>
        <p:nvPr/>
      </p:nvGrpSpPr>
      <p:grpSpPr>
        <a:xfrm>
          <a:off x="0" y="0"/>
          <a:ext cx="0" cy="0"/>
          <a:chOff x="0" y="0"/>
          <a:chExt cx="0" cy="0"/>
        </a:xfrm>
      </p:grpSpPr>
      <p:sp>
        <p:nvSpPr>
          <p:cNvPr id="6" name="Author and Date">
            <a:extLst>
              <a:ext uri="{FF2B5EF4-FFF2-40B4-BE49-F238E27FC236}">
                <a16:creationId xmlns:a16="http://schemas.microsoft.com/office/drawing/2014/main" id="{9C8B7C49-7DC8-C79A-6AEF-141593257942}"/>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tx1">
                    <a:alpha val="50000"/>
                  </a:schemeClr>
                </a:solidFill>
              </a:defRPr>
            </a:lvl1pPr>
          </a:lstStyle>
          <a:p>
            <a:r>
              <a:rPr lang="en-GB" dirty="0"/>
              <a:t>PRESENTATION TITLE</a:t>
            </a:r>
          </a:p>
        </p:txBody>
      </p:sp>
      <p:sp>
        <p:nvSpPr>
          <p:cNvPr id="7" name="Body Level One…">
            <a:extLst>
              <a:ext uri="{FF2B5EF4-FFF2-40B4-BE49-F238E27FC236}">
                <a16:creationId xmlns:a16="http://schemas.microsoft.com/office/drawing/2014/main" id="{1492E622-7BA1-4BCB-62A1-5FA7793A5CA2}"/>
              </a:ext>
            </a:extLst>
          </p:cNvPr>
          <p:cNvSpPr txBox="1">
            <a:spLocks noGrp="1"/>
          </p:cNvSpPr>
          <p:nvPr>
            <p:ph type="body" sz="quarter" idx="24" hasCustomPrompt="1"/>
          </p:nvPr>
        </p:nvSpPr>
        <p:spPr>
          <a:xfrm>
            <a:off x="14657197" y="6027567"/>
            <a:ext cx="8336155" cy="3629890"/>
          </a:xfrm>
          <a:prstGeom prst="rect">
            <a:avLst/>
          </a:prstGeom>
        </p:spPr>
        <p:txBody>
          <a:bodyPr>
            <a:normAutofit/>
          </a:bodyPr>
          <a:lstStyle>
            <a:lvl1pPr marL="0" indent="0" defTabSz="825500">
              <a:lnSpc>
                <a:spcPct val="90000"/>
              </a:lnSpc>
              <a:spcBef>
                <a:spcPts val="0"/>
              </a:spcBef>
              <a:buSzTx/>
              <a:buNone/>
              <a:defRPr sz="60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en-GB" dirty="0"/>
              <a:t>Text</a:t>
            </a:r>
          </a:p>
        </p:txBody>
      </p:sp>
      <p:sp>
        <p:nvSpPr>
          <p:cNvPr id="8" name="Body Level One…">
            <a:extLst>
              <a:ext uri="{FF2B5EF4-FFF2-40B4-BE49-F238E27FC236}">
                <a16:creationId xmlns:a16="http://schemas.microsoft.com/office/drawing/2014/main" id="{66364495-AE4D-6780-6730-E9CBF6C0AAB6}"/>
              </a:ext>
            </a:extLst>
          </p:cNvPr>
          <p:cNvSpPr txBox="1">
            <a:spLocks noGrp="1"/>
          </p:cNvSpPr>
          <p:nvPr>
            <p:ph type="body" sz="quarter" idx="23" hasCustomPrompt="1"/>
          </p:nvPr>
        </p:nvSpPr>
        <p:spPr>
          <a:xfrm>
            <a:off x="14657196" y="9908999"/>
            <a:ext cx="8336155" cy="1732240"/>
          </a:xfrm>
          <a:prstGeom prst="rect">
            <a:avLst/>
          </a:prstGeom>
        </p:spPr>
        <p:txBody>
          <a:bodyPr>
            <a:normAutofit/>
          </a:bodyPr>
          <a:lstStyle>
            <a:lvl1pPr marL="0" indent="0"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
        <p:nvSpPr>
          <p:cNvPr id="3" name="Picture Placeholder 2">
            <a:extLst>
              <a:ext uri="{FF2B5EF4-FFF2-40B4-BE49-F238E27FC236}">
                <a16:creationId xmlns:a16="http://schemas.microsoft.com/office/drawing/2014/main" id="{745F81D3-28BD-94C4-0099-D52FA9916731}"/>
              </a:ext>
            </a:extLst>
          </p:cNvPr>
          <p:cNvSpPr>
            <a:spLocks noGrp="1"/>
          </p:cNvSpPr>
          <p:nvPr>
            <p:ph type="pic" sz="quarter" idx="34" hasCustomPrompt="1"/>
          </p:nvPr>
        </p:nvSpPr>
        <p:spPr>
          <a:xfrm rot="-180000">
            <a:off x="3874520" y="4107269"/>
            <a:ext cx="8178527" cy="5524157"/>
          </a:xfrm>
          <a:pattFill prst="pct5">
            <a:fgClr>
              <a:srgbClr val="FFFFFF"/>
            </a:fgClr>
            <a:bgClr>
              <a:schemeClr val="bg2">
                <a:lumMod val="95000"/>
              </a:schemeClr>
            </a:bgClr>
          </a:pattFill>
        </p:spPr>
        <p:txBody>
          <a:bodyPr/>
          <a:lstStyle/>
          <a:p>
            <a:r>
              <a:rPr lang="en-LV" dirty="0"/>
              <a:t> </a:t>
            </a:r>
          </a:p>
        </p:txBody>
      </p:sp>
    </p:spTree>
    <p:extLst>
      <p:ext uri="{BB962C8B-B14F-4D97-AF65-F5344CB8AC3E}">
        <p14:creationId xmlns:p14="http://schemas.microsoft.com/office/powerpoint/2010/main" val="237149294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02">
    <p:spTree>
      <p:nvGrpSpPr>
        <p:cNvPr id="1" name=""/>
        <p:cNvGrpSpPr/>
        <p:nvPr/>
      </p:nvGrpSpPr>
      <p:grpSpPr>
        <a:xfrm>
          <a:off x="0" y="0"/>
          <a:ext cx="0" cy="0"/>
          <a:chOff x="0" y="0"/>
          <a:chExt cx="0" cy="0"/>
        </a:xfrm>
      </p:grpSpPr>
      <p:sp>
        <p:nvSpPr>
          <p:cNvPr id="63" name="Slide Title"/>
          <p:cNvSpPr txBox="1">
            <a:spLocks noGrp="1"/>
          </p:cNvSpPr>
          <p:nvPr>
            <p:ph type="title" hasCustomPrompt="1"/>
          </p:nvPr>
        </p:nvSpPr>
        <p:spPr>
          <a:xfrm>
            <a:off x="1390650" y="5718874"/>
            <a:ext cx="21602700" cy="3239145"/>
          </a:xfrm>
          <a:prstGeom prst="rect">
            <a:avLst/>
          </a:prstGeom>
        </p:spPr>
        <p:txBody>
          <a:bodyPr/>
          <a:lstStyle>
            <a:lvl1pPr algn="ctr">
              <a:defRPr>
                <a:solidFill>
                  <a:schemeClr val="tx1"/>
                </a:solidFill>
              </a:defRPr>
            </a:lvl1pPr>
          </a:lstStyle>
          <a:p>
            <a:r>
              <a:rPr dirty="0"/>
              <a:t>Title</a:t>
            </a:r>
          </a:p>
        </p:txBody>
      </p:sp>
      <p:sp>
        <p:nvSpPr>
          <p:cNvPr id="7" name="Body Level One…">
            <a:extLst>
              <a:ext uri="{FF2B5EF4-FFF2-40B4-BE49-F238E27FC236}">
                <a16:creationId xmlns:a16="http://schemas.microsoft.com/office/drawing/2014/main" id="{A90D4273-1E94-69F4-E1F7-B3F58F9638DE}"/>
              </a:ext>
            </a:extLst>
          </p:cNvPr>
          <p:cNvSpPr txBox="1">
            <a:spLocks noGrp="1"/>
          </p:cNvSpPr>
          <p:nvPr>
            <p:ph type="body" sz="quarter" idx="23" hasCustomPrompt="1"/>
          </p:nvPr>
        </p:nvSpPr>
        <p:spPr>
          <a:xfrm>
            <a:off x="8915400" y="10782300"/>
            <a:ext cx="5724525" cy="1763713"/>
          </a:xfrm>
          <a:prstGeom prst="rect">
            <a:avLst/>
          </a:prstGeom>
        </p:spPr>
        <p:txBody>
          <a:bodyPr>
            <a:normAutofit/>
          </a:bodyPr>
          <a:lstStyle>
            <a:lvl1pPr marL="0" indent="0" algn="ctr" defTabSz="825500">
              <a:lnSpc>
                <a:spcPct val="120000"/>
              </a:lnSpc>
              <a:spcBef>
                <a:spcPts val="0"/>
              </a:spcBef>
              <a:buSzTx/>
              <a:buNone/>
              <a:defRPr sz="2200" b="1">
                <a:solidFill>
                  <a:schemeClr val="tx1"/>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lang="lv-LV" dirty="0" err="1"/>
              <a:t>Text</a:t>
            </a:r>
            <a:endParaRPr lang="lv-LV" dirty="0"/>
          </a:p>
        </p:txBody>
      </p:sp>
    </p:spTree>
    <p:extLst>
      <p:ext uri="{BB962C8B-B14F-4D97-AF65-F5344CB8AC3E}">
        <p14:creationId xmlns:p14="http://schemas.microsoft.com/office/powerpoint/2010/main" val="16756992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able 02">
    <p:bg>
      <p:bgPr>
        <a:solidFill>
          <a:schemeClr val="tx1"/>
        </a:solidFill>
        <a:effectLst/>
      </p:bgPr>
    </p:bg>
    <p:spTree>
      <p:nvGrpSpPr>
        <p:cNvPr id="1" name=""/>
        <p:cNvGrpSpPr/>
        <p:nvPr/>
      </p:nvGrpSpPr>
      <p:grpSpPr>
        <a:xfrm>
          <a:off x="0" y="0"/>
          <a:ext cx="0" cy="0"/>
          <a:chOff x="0" y="0"/>
          <a:chExt cx="0" cy="0"/>
        </a:xfrm>
      </p:grpSpPr>
      <p:sp>
        <p:nvSpPr>
          <p:cNvPr id="63" name="Slide Title"/>
          <p:cNvSpPr txBox="1">
            <a:spLocks noGrp="1"/>
          </p:cNvSpPr>
          <p:nvPr>
            <p:ph type="title" hasCustomPrompt="1"/>
          </p:nvPr>
        </p:nvSpPr>
        <p:spPr>
          <a:xfrm>
            <a:off x="1390649" y="2393951"/>
            <a:ext cx="10837863" cy="3386916"/>
          </a:xfrm>
          <a:prstGeom prst="rect">
            <a:avLst/>
          </a:prstGeom>
        </p:spPr>
        <p:txBody>
          <a:bodyPr/>
          <a:lstStyle>
            <a:lvl1pPr algn="l">
              <a:defRPr>
                <a:solidFill>
                  <a:schemeClr val="bg2"/>
                </a:solidFill>
              </a:defRPr>
            </a:lvl1pPr>
          </a:lstStyle>
          <a:p>
            <a:r>
              <a:rPr dirty="0"/>
              <a:t>Title</a:t>
            </a:r>
          </a:p>
        </p:txBody>
      </p:sp>
      <p:sp>
        <p:nvSpPr>
          <p:cNvPr id="4" name="Author and Date">
            <a:extLst>
              <a:ext uri="{FF2B5EF4-FFF2-40B4-BE49-F238E27FC236}">
                <a16:creationId xmlns:a16="http://schemas.microsoft.com/office/drawing/2014/main" id="{870B44A4-C241-72C0-DA06-D8BF18E6576F}"/>
              </a:ext>
            </a:extLst>
          </p:cNvPr>
          <p:cNvSpPr txBox="1">
            <a:spLocks noGrp="1"/>
          </p:cNvSpPr>
          <p:nvPr>
            <p:ph type="body" sz="quarter" idx="22" hasCustomPrompt="1"/>
          </p:nvPr>
        </p:nvSpPr>
        <p:spPr>
          <a:xfrm>
            <a:off x="1390650" y="1169989"/>
            <a:ext cx="10837863" cy="642038"/>
          </a:xfrm>
          <a:prstGeom prst="rect">
            <a:avLst/>
          </a:prstGeom>
        </p:spPr>
        <p:txBody>
          <a:bodyPr lIns="0" tIns="0" rIns="0" bIns="0">
            <a:normAutofit/>
          </a:bodyPr>
          <a:lstStyle>
            <a:lvl1pPr marL="0" indent="0" defTabSz="825500">
              <a:lnSpc>
                <a:spcPct val="100000"/>
              </a:lnSpc>
              <a:spcBef>
                <a:spcPts val="0"/>
              </a:spcBef>
              <a:buSzTx/>
              <a:buNone/>
              <a:defRPr sz="2200" b="1" spc="220" baseline="0">
                <a:solidFill>
                  <a:schemeClr val="bg2"/>
                </a:solidFill>
              </a:defRPr>
            </a:lvl1pPr>
          </a:lstStyle>
          <a:p>
            <a:r>
              <a:rPr lang="en-GB" dirty="0"/>
              <a:t>PRESENTATION TITLE</a:t>
            </a:r>
          </a:p>
        </p:txBody>
      </p:sp>
      <p:sp>
        <p:nvSpPr>
          <p:cNvPr id="8" name="Chart Placeholder 2">
            <a:extLst>
              <a:ext uri="{FF2B5EF4-FFF2-40B4-BE49-F238E27FC236}">
                <a16:creationId xmlns:a16="http://schemas.microsoft.com/office/drawing/2014/main" id="{E6C49BE4-23C2-3CE7-9E8B-434D873DD3CD}"/>
              </a:ext>
            </a:extLst>
          </p:cNvPr>
          <p:cNvSpPr>
            <a:spLocks noGrp="1"/>
          </p:cNvSpPr>
          <p:nvPr>
            <p:ph type="chart" sz="quarter" idx="24" hasCustomPrompt="1"/>
          </p:nvPr>
        </p:nvSpPr>
        <p:spPr>
          <a:xfrm>
            <a:off x="1390650" y="6858000"/>
            <a:ext cx="21602700" cy="5688013"/>
          </a:xfrm>
        </p:spPr>
        <p:txBody>
          <a:bodyPr/>
          <a:lstStyle/>
          <a:p>
            <a:r>
              <a:rPr lang="en-LV" dirty="0"/>
              <a:t> </a:t>
            </a:r>
          </a:p>
        </p:txBody>
      </p:sp>
    </p:spTree>
    <p:extLst>
      <p:ext uri="{BB962C8B-B14F-4D97-AF65-F5344CB8AC3E}">
        <p14:creationId xmlns:p14="http://schemas.microsoft.com/office/powerpoint/2010/main" val="18244834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228513" y="1169988"/>
            <a:ext cx="1080135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a:t>Slide Title</a:t>
            </a:r>
          </a:p>
        </p:txBody>
      </p:sp>
      <p:sp>
        <p:nvSpPr>
          <p:cNvPr id="3" name="Body Level One…"/>
          <p:cNvSpPr txBox="1">
            <a:spLocks noGrp="1"/>
          </p:cNvSpPr>
          <p:nvPr>
            <p:ph type="body" idx="1" hasCustomPrompt="1"/>
          </p:nvPr>
        </p:nvSpPr>
        <p:spPr>
          <a:xfrm>
            <a:off x="12192000" y="2934054"/>
            <a:ext cx="1080135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a:t>Slide bullet text</a:t>
            </a:r>
          </a:p>
          <a:p>
            <a:pPr lvl="1"/>
            <a:endParaRPr dirty="0"/>
          </a:p>
          <a:p>
            <a:pPr lvl="2"/>
            <a:endParaRPr dirty="0"/>
          </a:p>
          <a:p>
            <a:pPr lvl="3"/>
            <a:endParaRPr dirty="0"/>
          </a:p>
          <a:p>
            <a:pPr lvl="4"/>
            <a:endParaRPr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70" r:id="rId4"/>
    <p:sldLayoutId id="2147483669" r:id="rId5"/>
    <p:sldLayoutId id="2147483671" r:id="rId6"/>
    <p:sldLayoutId id="2147483672" r:id="rId7"/>
    <p:sldLayoutId id="2147483673" r:id="rId8"/>
    <p:sldLayoutId id="2147483674" r:id="rId9"/>
    <p:sldLayoutId id="2147483675" r:id="rId10"/>
    <p:sldLayoutId id="2147483676" r:id="rId11"/>
  </p:sldLayoutIdLst>
  <p:transition spd="med"/>
  <p:txStyles>
    <p:titleStyle>
      <a:lvl1pPr marL="0" marR="0" indent="0" algn="l" defTabSz="2438338" rtl="0" latinLnBrk="0">
        <a:lnSpc>
          <a:spcPct val="90000"/>
        </a:lnSpc>
        <a:spcBef>
          <a:spcPts val="0"/>
        </a:spcBef>
        <a:spcAft>
          <a:spcPts val="0"/>
        </a:spcAft>
        <a:buClrTx/>
        <a:buSzTx/>
        <a:buFontTx/>
        <a:buNone/>
        <a:tabLst/>
        <a:defRPr sz="9000" b="0" i="0" u="none" strike="noStrike" cap="none" spc="180" baseline="0">
          <a:solidFill>
            <a:schemeClr val="tx1"/>
          </a:solidFill>
          <a:uFillTx/>
          <a:latin typeface="GILROY-SEMIBOLD" pitchFamily="2" charset="77"/>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1pPr>
      <a:lvl2pPr marL="6096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2pPr>
      <a:lvl3pPr marL="12192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3pPr>
      <a:lvl4pPr marL="18288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4pPr>
      <a:lvl5pPr marL="2438400" marR="0" indent="0" algn="l" defTabSz="2438338" rtl="0" latinLnBrk="0">
        <a:lnSpc>
          <a:spcPct val="90000"/>
        </a:lnSpc>
        <a:spcBef>
          <a:spcPts val="0"/>
        </a:spcBef>
        <a:spcAft>
          <a:spcPts val="0"/>
        </a:spcAft>
        <a:buClrTx/>
        <a:buSzPct val="123000"/>
        <a:buFontTx/>
        <a:buNone/>
        <a:tabLst/>
        <a:defRPr sz="6000" b="1" i="0" u="none" strike="noStrike" cap="none" spc="120" baseline="0">
          <a:solidFill>
            <a:schemeClr val="tx1"/>
          </a:solidFill>
          <a:uFillTx/>
          <a:latin typeface="GILROY-SEMIBOLD" pitchFamily="2" charset="77"/>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320" userDrawn="1">
          <p15:clr>
            <a:srgbClr val="F26B43"/>
          </p15:clr>
        </p15:guide>
        <p15:guide id="3" orient="horz" pos="737" userDrawn="1">
          <p15:clr>
            <a:srgbClr val="F26B43"/>
          </p15:clr>
        </p15:guide>
        <p15:guide id="4" pos="876" userDrawn="1">
          <p15:clr>
            <a:srgbClr val="F26B43"/>
          </p15:clr>
        </p15:guide>
        <p15:guide id="5" orient="horz" pos="7903" userDrawn="1">
          <p15:clr>
            <a:srgbClr val="F26B43"/>
          </p15:clr>
        </p15:guide>
        <p15:guide id="6" pos="14484" userDrawn="1">
          <p15:clr>
            <a:srgbClr val="F26B43"/>
          </p15:clr>
        </p15:guide>
        <p15:guide id="7" pos="7703" userDrawn="1">
          <p15:clr>
            <a:srgbClr val="F26B43"/>
          </p15:clr>
        </p15:guide>
        <p15:guide id="9" pos="10311" userDrawn="1">
          <p15:clr>
            <a:srgbClr val="F26B43"/>
          </p15:clr>
        </p15:guide>
        <p15:guide id="10" pos="5616" userDrawn="1">
          <p15:clr>
            <a:srgbClr val="F26B43"/>
          </p15:clr>
        </p15:guide>
        <p15:guide id="11" pos="5344" userDrawn="1">
          <p15:clr>
            <a:srgbClr val="F26B43"/>
          </p15:clr>
        </p15:guide>
        <p15:guide id="12" pos="9993" userDrawn="1">
          <p15:clr>
            <a:srgbClr val="F26B43"/>
          </p15:clr>
        </p15:guide>
        <p15:guide id="13" orient="horz" pos="1508" userDrawn="1">
          <p15:clr>
            <a:srgbClr val="F26B43"/>
          </p15:clr>
        </p15:guide>
        <p15:guide id="14" orient="horz" pos="2460" userDrawn="1">
          <p15:clr>
            <a:srgbClr val="F26B43"/>
          </p15:clr>
        </p15:guide>
        <p15:guide id="15" orient="horz" pos="6792" userDrawn="1">
          <p15:clr>
            <a:srgbClr val="F26B43"/>
          </p15:clr>
        </p15:guide>
        <p15:guide id="16" pos="92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AC3390-487E-AA1D-686B-821878F8E98E}"/>
              </a:ext>
            </a:extLst>
          </p:cNvPr>
          <p:cNvSpPr>
            <a:spLocks noGrp="1"/>
          </p:cNvSpPr>
          <p:nvPr>
            <p:ph type="body" sz="quarter" idx="21"/>
          </p:nvPr>
        </p:nvSpPr>
        <p:spPr/>
        <p:txBody>
          <a:bodyPr/>
          <a:lstStyle/>
          <a:p>
            <a:r>
              <a:rPr lang="lv-LV" dirty="0"/>
              <a:t>18.06.2024</a:t>
            </a:r>
            <a:endParaRPr lang="en-LV" dirty="0"/>
          </a:p>
        </p:txBody>
      </p:sp>
      <p:sp>
        <p:nvSpPr>
          <p:cNvPr id="3" name="Title 2">
            <a:extLst>
              <a:ext uri="{FF2B5EF4-FFF2-40B4-BE49-F238E27FC236}">
                <a16:creationId xmlns:a16="http://schemas.microsoft.com/office/drawing/2014/main" id="{D0E2914D-3E8A-C4B3-16EF-C7B6D2A7BDF0}"/>
              </a:ext>
            </a:extLst>
          </p:cNvPr>
          <p:cNvSpPr>
            <a:spLocks noGrp="1"/>
          </p:cNvSpPr>
          <p:nvPr>
            <p:ph type="title"/>
          </p:nvPr>
        </p:nvSpPr>
        <p:spPr/>
        <p:txBody>
          <a:bodyPr>
            <a:normAutofit fontScale="90000"/>
          </a:bodyPr>
          <a:lstStyle/>
          <a:p>
            <a:r>
              <a:rPr lang="lv-LV" dirty="0"/>
              <a:t>Par Līdzdalības budžeta projektu konkursu 2025</a:t>
            </a:r>
            <a:endParaRPr lang="en-LV" dirty="0"/>
          </a:p>
        </p:txBody>
      </p:sp>
    </p:spTree>
    <p:extLst>
      <p:ext uri="{BB962C8B-B14F-4D97-AF65-F5344CB8AC3E}">
        <p14:creationId xmlns:p14="http://schemas.microsoft.com/office/powerpoint/2010/main" val="36904675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Projektu veidi</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a:xfrm>
            <a:off x="1390650" y="3905249"/>
            <a:ext cx="6033038" cy="4810169"/>
          </a:xfrm>
        </p:spPr>
        <p:txBody>
          <a:bodyPr>
            <a:normAutofit/>
          </a:bodyPr>
          <a:lstStyle/>
          <a:p>
            <a:pPr marL="857250" indent="-857250">
              <a:buFont typeface="Arial" panose="020B0604020202020204" pitchFamily="34" charset="0"/>
              <a:buChar char="•"/>
            </a:pPr>
            <a:r>
              <a:rPr lang="lv-LV" sz="5000" dirty="0"/>
              <a:t>300 000 EUR;</a:t>
            </a:r>
          </a:p>
          <a:p>
            <a:pPr marL="857250" indent="-857250">
              <a:buFont typeface="Arial" panose="020B0604020202020204" pitchFamily="34" charset="0"/>
              <a:buChar char="•"/>
            </a:pPr>
            <a:r>
              <a:rPr lang="lv-LV" sz="5000" dirty="0"/>
              <a:t>Privāta vai pašvaldības zeme;</a:t>
            </a:r>
          </a:p>
          <a:p>
            <a:pPr marL="857250" indent="-857250">
              <a:buFont typeface="Arial" panose="020B0604020202020204" pitchFamily="34" charset="0"/>
              <a:buChar char="•"/>
            </a:pPr>
            <a:r>
              <a:rPr lang="lv-LV" sz="5000" dirty="0"/>
              <a:t>Īstenojami aptuveni 8 projekti</a:t>
            </a:r>
          </a:p>
          <a:p>
            <a:pPr marL="857250" indent="-857250">
              <a:buFont typeface="Arial" panose="020B0604020202020204" pitchFamily="34" charset="0"/>
              <a:buChar char="•"/>
            </a:pPr>
            <a:endParaRPr lang="lv-LV"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p:txBody>
          <a:bodyPr>
            <a:normAutofit/>
          </a:bodyPr>
          <a:lstStyle/>
          <a:p>
            <a:pPr marL="857250" indent="-857250">
              <a:buFont typeface="Arial" panose="020B0604020202020204" pitchFamily="34" charset="0"/>
              <a:buChar char="•"/>
            </a:pPr>
            <a:r>
              <a:rPr lang="lv-LV" sz="5000" dirty="0"/>
              <a:t>50 000 EUR;</a:t>
            </a:r>
          </a:p>
          <a:p>
            <a:pPr marL="857250" indent="-857250">
              <a:buFont typeface="Arial" panose="020B0604020202020204" pitchFamily="34" charset="0"/>
              <a:buChar char="•"/>
            </a:pPr>
            <a:r>
              <a:rPr lang="lv-LV" sz="5000" dirty="0"/>
              <a:t>Nav definētas jomas;</a:t>
            </a:r>
          </a:p>
          <a:p>
            <a:pPr marL="857250" indent="-857250">
              <a:buFont typeface="Arial" panose="020B0604020202020204" pitchFamily="34" charset="0"/>
              <a:buChar char="•"/>
            </a:pPr>
            <a:r>
              <a:rPr lang="lv-LV" sz="5000" dirty="0"/>
              <a:t>Īstenojami aptuveni 4 projekti</a:t>
            </a:r>
            <a:endParaRPr lang="en-LV" sz="5000" dirty="0"/>
          </a:p>
        </p:txBody>
      </p:sp>
      <p:sp>
        <p:nvSpPr>
          <p:cNvPr id="5" name="Text Placeholder 4">
            <a:extLst>
              <a:ext uri="{FF2B5EF4-FFF2-40B4-BE49-F238E27FC236}">
                <a16:creationId xmlns:a16="http://schemas.microsoft.com/office/drawing/2014/main" id="{98D54415-2E86-446C-AAE3-79634D4DA116}"/>
              </a:ext>
            </a:extLst>
          </p:cNvPr>
          <p:cNvSpPr>
            <a:spLocks noGrp="1"/>
          </p:cNvSpPr>
          <p:nvPr>
            <p:ph type="body" sz="quarter" idx="26"/>
          </p:nvPr>
        </p:nvSpPr>
        <p:spPr/>
        <p:txBody>
          <a:bodyPr>
            <a:normAutofit lnSpcReduction="10000"/>
          </a:bodyPr>
          <a:lstStyle/>
          <a:p>
            <a:pPr marL="857250" indent="-857250">
              <a:buFont typeface="Arial" panose="020B0604020202020204" pitchFamily="34" charset="0"/>
              <a:buChar char="•"/>
            </a:pPr>
            <a:r>
              <a:rPr lang="lv-LV" sz="5400" dirty="0"/>
              <a:t>600 000 EUR;</a:t>
            </a:r>
          </a:p>
          <a:p>
            <a:pPr marL="857250" indent="-857250">
              <a:buFont typeface="Arial" panose="020B0604020202020204" pitchFamily="34" charset="0"/>
              <a:buChar char="•"/>
            </a:pPr>
            <a:r>
              <a:rPr lang="lv-LV" sz="5400" dirty="0"/>
              <a:t>Iekšpagalmi kā vienots objekts;</a:t>
            </a:r>
          </a:p>
          <a:p>
            <a:pPr marL="857250" indent="-857250">
              <a:buFont typeface="Arial" panose="020B0604020202020204" pitchFamily="34" charset="0"/>
              <a:buChar char="•"/>
            </a:pPr>
            <a:r>
              <a:rPr lang="lv-LV" sz="5400" dirty="0"/>
              <a:t>Īstenojami aptuveni 2 projekti</a:t>
            </a:r>
          </a:p>
          <a:p>
            <a:pPr marL="857250" indent="-857250">
              <a:buFont typeface="Arial" panose="020B0604020202020204" pitchFamily="34" charset="0"/>
              <a:buChar char="•"/>
            </a:pPr>
            <a:endParaRPr lang="en-LV"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endParaRPr lang="en-LV" dirty="0"/>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ACF559E4-51DD-2B7B-DDB4-E2CEDF8720FF}"/>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normAutofit fontScale="70000" lnSpcReduction="20000"/>
          </a:bodyPr>
          <a:lstStyle/>
          <a:p>
            <a:r>
              <a:rPr lang="lv-LV" dirty="0"/>
              <a:t>Infrastruktūras projekti</a:t>
            </a:r>
            <a:endParaRPr lang="en-LV" dirty="0"/>
          </a:p>
          <a:p>
            <a:endParaRPr lang="en-LV" dirty="0"/>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normAutofit fontScale="70000" lnSpcReduction="20000"/>
          </a:bodyPr>
          <a:lstStyle/>
          <a:p>
            <a:r>
              <a:rPr lang="lv-LV" dirty="0"/>
              <a:t>Nemateriālie projekti</a:t>
            </a:r>
            <a:endParaRPr lang="en-LV" dirty="0"/>
          </a:p>
          <a:p>
            <a:endParaRPr lang="en-LV" dirty="0"/>
          </a:p>
        </p:txBody>
      </p:sp>
      <p:sp>
        <p:nvSpPr>
          <p:cNvPr id="11" name="Text Placeholder 10">
            <a:extLst>
              <a:ext uri="{FF2B5EF4-FFF2-40B4-BE49-F238E27FC236}">
                <a16:creationId xmlns:a16="http://schemas.microsoft.com/office/drawing/2014/main" id="{9BF31DB9-5086-E451-4EB3-365BB3622494}"/>
              </a:ext>
            </a:extLst>
          </p:cNvPr>
          <p:cNvSpPr>
            <a:spLocks noGrp="1"/>
          </p:cNvSpPr>
          <p:nvPr>
            <p:ph type="body" sz="quarter" idx="31"/>
          </p:nvPr>
        </p:nvSpPr>
        <p:spPr/>
        <p:txBody>
          <a:bodyPr>
            <a:normAutofit fontScale="70000" lnSpcReduction="20000"/>
          </a:bodyPr>
          <a:lstStyle/>
          <a:p>
            <a:r>
              <a:rPr lang="lv-LV" dirty="0"/>
              <a:t>Iekšpagalmu projekti</a:t>
            </a:r>
            <a:endParaRPr lang="en-LV" dirty="0"/>
          </a:p>
          <a:p>
            <a:endParaRPr lang="en-LV" dirty="0"/>
          </a:p>
        </p:txBody>
      </p:sp>
    </p:spTree>
    <p:extLst>
      <p:ext uri="{BB962C8B-B14F-4D97-AF65-F5344CB8AC3E}">
        <p14:creationId xmlns:p14="http://schemas.microsoft.com/office/powerpoint/2010/main" val="23982887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DF8A7-7DA5-8C14-B3E9-0CEDF5AFF506}"/>
              </a:ext>
            </a:extLst>
          </p:cNvPr>
          <p:cNvSpPr>
            <a:spLocks noGrp="1"/>
          </p:cNvSpPr>
          <p:nvPr>
            <p:ph type="body" sz="quarter" idx="22"/>
          </p:nvPr>
        </p:nvSpPr>
        <p:spPr/>
        <p:txBody>
          <a:bodyPr/>
          <a:lstStyle/>
          <a:p>
            <a:r>
              <a:rPr lang="lv-LV" dirty="0"/>
              <a:t>Infrastruktūras projekti</a:t>
            </a:r>
            <a:endParaRPr lang="en-LV" dirty="0"/>
          </a:p>
        </p:txBody>
      </p:sp>
      <p:sp>
        <p:nvSpPr>
          <p:cNvPr id="3" name="Text Placeholder 2">
            <a:extLst>
              <a:ext uri="{FF2B5EF4-FFF2-40B4-BE49-F238E27FC236}">
                <a16:creationId xmlns:a16="http://schemas.microsoft.com/office/drawing/2014/main" id="{E5D731C0-A295-C32C-CF56-41E17D0440D0}"/>
              </a:ext>
            </a:extLst>
          </p:cNvPr>
          <p:cNvSpPr>
            <a:spLocks noGrp="1"/>
          </p:cNvSpPr>
          <p:nvPr>
            <p:ph type="body" sz="quarter" idx="24"/>
          </p:nvPr>
        </p:nvSpPr>
        <p:spPr>
          <a:xfrm>
            <a:off x="14657197" y="4711148"/>
            <a:ext cx="8336155" cy="4946309"/>
          </a:xfrm>
        </p:spPr>
        <p:txBody>
          <a:bodyPr>
            <a:normAutofit/>
          </a:bodyPr>
          <a:lstStyle/>
          <a:p>
            <a:pPr marL="857250" indent="-857250">
              <a:buFont typeface="Arial" panose="020B0604020202020204" pitchFamily="34" charset="0"/>
              <a:buChar char="•"/>
            </a:pPr>
            <a:r>
              <a:rPr lang="lv-LV" sz="4000" dirty="0"/>
              <a:t>ja tiek iesniegtas pēc būtības līdzīgas idejas, izvērtēšanas procesā darbnīcās tās var tikt apvienotas;  </a:t>
            </a:r>
          </a:p>
          <a:p>
            <a:pPr marL="857250" indent="-857250">
              <a:buFont typeface="Arial" panose="020B0604020202020204" pitchFamily="34" charset="0"/>
              <a:buChar char="•"/>
            </a:pPr>
            <a:endParaRPr lang="lv-LV" sz="4000" dirty="0"/>
          </a:p>
          <a:p>
            <a:pPr marL="857250" indent="-857250">
              <a:buFont typeface="Arial" panose="020B0604020202020204" pitchFamily="34" charset="0"/>
              <a:buChar char="•"/>
            </a:pPr>
            <a:r>
              <a:rPr lang="lv-LV" sz="4000" dirty="0"/>
              <a:t>projekta idejai jābūt pašpietiekamai, tā nevar tikt īstenota kārtās</a:t>
            </a:r>
            <a:endParaRPr lang="en-LV" sz="4000" dirty="0"/>
          </a:p>
        </p:txBody>
      </p:sp>
      <p:sp>
        <p:nvSpPr>
          <p:cNvPr id="4" name="Text Placeholder 3">
            <a:extLst>
              <a:ext uri="{FF2B5EF4-FFF2-40B4-BE49-F238E27FC236}">
                <a16:creationId xmlns:a16="http://schemas.microsoft.com/office/drawing/2014/main" id="{3423E706-2524-7FA9-6DB2-50274E49E44B}"/>
              </a:ext>
            </a:extLst>
          </p:cNvPr>
          <p:cNvSpPr>
            <a:spLocks noGrp="1"/>
          </p:cNvSpPr>
          <p:nvPr>
            <p:ph type="body" sz="quarter" idx="23"/>
          </p:nvPr>
        </p:nvSpPr>
        <p:spPr/>
        <p:txBody>
          <a:bodyPr/>
          <a:lstStyle/>
          <a:p>
            <a:endParaRPr lang="en-LV"/>
          </a:p>
        </p:txBody>
      </p:sp>
      <p:pic>
        <p:nvPicPr>
          <p:cNvPr id="11" name="Picture 10" descr="A map of a city&#10;&#10;Description automatically generated">
            <a:extLst>
              <a:ext uri="{FF2B5EF4-FFF2-40B4-BE49-F238E27FC236}">
                <a16:creationId xmlns:a16="http://schemas.microsoft.com/office/drawing/2014/main" id="{B8D54380-C6A0-5BC0-FE31-F4CA31BAA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441" y="3048175"/>
            <a:ext cx="7960802" cy="8126652"/>
          </a:xfrm>
          <a:prstGeom prst="rect">
            <a:avLst/>
          </a:prstGeom>
        </p:spPr>
      </p:pic>
    </p:spTree>
    <p:extLst>
      <p:ext uri="{BB962C8B-B14F-4D97-AF65-F5344CB8AC3E}">
        <p14:creationId xmlns:p14="http://schemas.microsoft.com/office/powerpoint/2010/main" val="13851500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Nemateriālie projekti</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p:txBody>
          <a:bodyPr>
            <a:normAutofit fontScale="70000" lnSpcReduction="20000"/>
          </a:bodyPr>
          <a:lstStyle/>
          <a:p>
            <a:r>
              <a:rPr lang="lv-LV" dirty="0"/>
              <a:t>Netiek atbalstīti projekti, kuriem jau ir piešķirts finansējums citos Rīgas valstspilsētas pašvaldības konkursos vai tas tiek jau finansēts no valstspilsētas pašvaldības budžeta </a:t>
            </a:r>
            <a:endParaRPr lang="en-LV"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p:txBody>
          <a:bodyPr>
            <a:normAutofit fontScale="62500" lnSpcReduction="20000"/>
          </a:bodyPr>
          <a:lstStyle/>
          <a:p>
            <a:r>
              <a:rPr lang="lv-LV" dirty="0"/>
              <a:t>Projekts tiek piesaistīts konkrētai adresei, projekta norises vieta var tikt mainīta, tāpēc iesniedzējs sniedz raksturlielumus –  apkaime,  telpa, nepieciešamais aprīkojums, aparatūra, elektrības nepieciešamība utt. </a:t>
            </a:r>
            <a:endParaRPr lang="en-LV"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ACF559E4-51DD-2B7B-DDB4-E2CEDF8720FF}"/>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lstStyle/>
          <a:p>
            <a:endParaRPr lang="en-LV"/>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lstStyle/>
          <a:p>
            <a:endParaRPr lang="en-LV"/>
          </a:p>
        </p:txBody>
      </p:sp>
    </p:spTree>
    <p:extLst>
      <p:ext uri="{BB962C8B-B14F-4D97-AF65-F5344CB8AC3E}">
        <p14:creationId xmlns:p14="http://schemas.microsoft.com/office/powerpoint/2010/main" val="8047571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Iekšpagalmu projekti</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p:txBody>
          <a:bodyPr>
            <a:normAutofit fontScale="77500" lnSpcReduction="20000"/>
          </a:bodyPr>
          <a:lstStyle/>
          <a:p>
            <a:r>
              <a:rPr lang="lv-LV" dirty="0"/>
              <a:t>Iekšpagalmu projekti ir komplekss risinājums, kas ietver celiņu tīklojumu, apstādījumus, mazo labiekārtojumu, atkritumu urnas, velo novietnes utt.</a:t>
            </a:r>
            <a:endParaRPr lang="en-LV"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p:txBody>
          <a:bodyPr>
            <a:normAutofit fontScale="85000" lnSpcReduction="10000"/>
          </a:bodyPr>
          <a:lstStyle/>
          <a:p>
            <a:r>
              <a:rPr lang="lv-LV" dirty="0"/>
              <a:t>Iekšpagalms tiek vērtēts kā veselums, t.i. netiek atbalstīti projekti, kas skar tikai daļu iekšpagalma.</a:t>
            </a:r>
            <a:endParaRPr lang="en-LV" dirty="0"/>
          </a:p>
        </p:txBody>
      </p:sp>
      <p:sp>
        <p:nvSpPr>
          <p:cNvPr id="5" name="Text Placeholder 4">
            <a:extLst>
              <a:ext uri="{FF2B5EF4-FFF2-40B4-BE49-F238E27FC236}">
                <a16:creationId xmlns:a16="http://schemas.microsoft.com/office/drawing/2014/main" id="{98D54415-2E86-446C-AAE3-79634D4DA116}"/>
              </a:ext>
            </a:extLst>
          </p:cNvPr>
          <p:cNvSpPr>
            <a:spLocks noGrp="1"/>
          </p:cNvSpPr>
          <p:nvPr>
            <p:ph type="body" sz="quarter" idx="26"/>
          </p:nvPr>
        </p:nvSpPr>
        <p:spPr/>
        <p:txBody>
          <a:bodyPr>
            <a:normAutofit fontScale="85000" lnSpcReduction="10000"/>
          </a:bodyPr>
          <a:lstStyle/>
          <a:p>
            <a:r>
              <a:rPr lang="lv-LV" dirty="0"/>
              <a:t>Kopības lēmums pie projekta iesniegšanas – gan par projektu, gan nodomu slēgt līgumu ar pašvaldību.</a:t>
            </a:r>
            <a:endParaRPr lang="en-LV"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ACF559E4-51DD-2B7B-DDB4-E2CEDF8720FF}"/>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lstStyle/>
          <a:p>
            <a:endParaRPr lang="en-LV"/>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lstStyle/>
          <a:p>
            <a:endParaRPr lang="en-LV"/>
          </a:p>
        </p:txBody>
      </p:sp>
      <p:sp>
        <p:nvSpPr>
          <p:cNvPr id="11" name="Text Placeholder 10">
            <a:extLst>
              <a:ext uri="{FF2B5EF4-FFF2-40B4-BE49-F238E27FC236}">
                <a16:creationId xmlns:a16="http://schemas.microsoft.com/office/drawing/2014/main" id="{9BF31DB9-5086-E451-4EB3-365BB3622494}"/>
              </a:ext>
            </a:extLst>
          </p:cNvPr>
          <p:cNvSpPr>
            <a:spLocks noGrp="1"/>
          </p:cNvSpPr>
          <p:nvPr>
            <p:ph type="body" sz="quarter" idx="31"/>
          </p:nvPr>
        </p:nvSpPr>
        <p:spPr/>
        <p:txBody>
          <a:bodyPr/>
          <a:lstStyle/>
          <a:p>
            <a:endParaRPr lang="en-LV" dirty="0"/>
          </a:p>
        </p:txBody>
      </p:sp>
    </p:spTree>
    <p:extLst>
      <p:ext uri="{BB962C8B-B14F-4D97-AF65-F5344CB8AC3E}">
        <p14:creationId xmlns:p14="http://schemas.microsoft.com/office/powerpoint/2010/main" val="34571781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D6CA0-7EBF-A54C-BD3D-57873B92CB31}"/>
              </a:ext>
            </a:extLst>
          </p:cNvPr>
          <p:cNvSpPr>
            <a:spLocks noGrp="1"/>
          </p:cNvSpPr>
          <p:nvPr>
            <p:ph type="body" sz="quarter" idx="22"/>
          </p:nvPr>
        </p:nvSpPr>
        <p:spPr/>
        <p:txBody>
          <a:bodyPr/>
          <a:lstStyle/>
          <a:p>
            <a:r>
              <a:rPr lang="lv-LV" dirty="0"/>
              <a:t>Vērtēšanas kārtas</a:t>
            </a:r>
            <a:endParaRPr lang="en-LV" dirty="0"/>
          </a:p>
        </p:txBody>
      </p:sp>
      <p:sp>
        <p:nvSpPr>
          <p:cNvPr id="3" name="Text Placeholder 2">
            <a:extLst>
              <a:ext uri="{FF2B5EF4-FFF2-40B4-BE49-F238E27FC236}">
                <a16:creationId xmlns:a16="http://schemas.microsoft.com/office/drawing/2014/main" id="{7C2E3DDE-F14D-BAAE-DDF7-B3802B115181}"/>
              </a:ext>
            </a:extLst>
          </p:cNvPr>
          <p:cNvSpPr>
            <a:spLocks noGrp="1"/>
          </p:cNvSpPr>
          <p:nvPr>
            <p:ph type="body" sz="quarter" idx="24"/>
          </p:nvPr>
        </p:nvSpPr>
        <p:spPr/>
        <p:txBody>
          <a:bodyPr>
            <a:normAutofit/>
          </a:bodyPr>
          <a:lstStyle/>
          <a:p>
            <a:pPr marL="857250" indent="-857250">
              <a:buFont typeface="Arial" panose="020B0604020202020204" pitchFamily="34" charset="0"/>
              <a:buChar char="•"/>
            </a:pPr>
            <a:r>
              <a:rPr lang="lv-LV" sz="2900" dirty="0"/>
              <a:t>Organizē RAIC </a:t>
            </a:r>
          </a:p>
          <a:p>
            <a:endParaRPr lang="lv-LV" sz="2900" dirty="0"/>
          </a:p>
          <a:p>
            <a:pPr marL="857250" indent="-857250">
              <a:buFont typeface="Arial" panose="020B0604020202020204" pitchFamily="34" charset="0"/>
              <a:buChar char="•"/>
            </a:pPr>
            <a:r>
              <a:rPr lang="lv-LV" sz="2900" dirty="0"/>
              <a:t>Iesniegto dokumentu atbilstība; </a:t>
            </a:r>
          </a:p>
          <a:p>
            <a:endParaRPr lang="lv-LV" sz="2900" dirty="0"/>
          </a:p>
          <a:p>
            <a:pPr marL="857250" indent="-857250">
              <a:buFont typeface="Arial" panose="020B0604020202020204" pitchFamily="34" charset="0"/>
              <a:buChar char="•"/>
            </a:pPr>
            <a:r>
              <a:rPr lang="lv-LV" sz="2900" dirty="0"/>
              <a:t>Projektu filtrēšana pēc kategorijas, atbildīgās un saistītās institūcijas noteikšana</a:t>
            </a:r>
            <a:endParaRPr lang="en-LV" sz="2900" dirty="0"/>
          </a:p>
        </p:txBody>
      </p:sp>
      <p:sp>
        <p:nvSpPr>
          <p:cNvPr id="4" name="Text Placeholder 3">
            <a:extLst>
              <a:ext uri="{FF2B5EF4-FFF2-40B4-BE49-F238E27FC236}">
                <a16:creationId xmlns:a16="http://schemas.microsoft.com/office/drawing/2014/main" id="{D878F093-40BD-0CFB-1E7F-03DCDB9EF023}"/>
              </a:ext>
            </a:extLst>
          </p:cNvPr>
          <p:cNvSpPr>
            <a:spLocks noGrp="1"/>
          </p:cNvSpPr>
          <p:nvPr>
            <p:ph type="body" sz="quarter" idx="25"/>
          </p:nvPr>
        </p:nvSpPr>
        <p:spPr>
          <a:xfrm>
            <a:off x="8891830" y="3905249"/>
            <a:ext cx="6033038" cy="5905502"/>
          </a:xfrm>
        </p:spPr>
        <p:txBody>
          <a:bodyPr>
            <a:normAutofit fontScale="47500" lnSpcReduction="20000"/>
          </a:bodyPr>
          <a:lstStyle/>
          <a:p>
            <a:pPr marL="857250" indent="-857250">
              <a:buFont typeface="Arial" panose="020B0604020202020204" pitchFamily="34" charset="0"/>
              <a:buChar char="•"/>
            </a:pPr>
            <a:r>
              <a:rPr lang="lv-LV" dirty="0"/>
              <a:t>Organizē TLP, sadarbībā ar iepriekšējā kārtā noteiktajām saistītajām institūcijām; </a:t>
            </a:r>
          </a:p>
          <a:p>
            <a:endParaRPr lang="lv-LV" dirty="0"/>
          </a:p>
          <a:p>
            <a:pPr marL="857250" indent="-857250">
              <a:buFont typeface="Arial" panose="020B0604020202020204" pitchFamily="34" charset="0"/>
              <a:buChar char="•"/>
            </a:pPr>
            <a:r>
              <a:rPr lang="lv-LV" dirty="0"/>
              <a:t>projektu apvienošana, ja tiek iesniegtas pēc būtības līdzīgas idejas vai teritoriāli saistītas; </a:t>
            </a:r>
          </a:p>
          <a:p>
            <a:endParaRPr lang="lv-LV" dirty="0"/>
          </a:p>
          <a:p>
            <a:pPr marL="857250" indent="-857250">
              <a:buFont typeface="Arial" panose="020B0604020202020204" pitchFamily="34" charset="0"/>
              <a:buChar char="•"/>
            </a:pPr>
            <a:r>
              <a:rPr lang="lv-LV" dirty="0"/>
              <a:t>kopā ar pašvaldības iestādēm tiek vērtēts, vai projekta idejas ir iespējams īstenot; </a:t>
            </a:r>
          </a:p>
          <a:p>
            <a:endParaRPr lang="lv-LV" dirty="0"/>
          </a:p>
          <a:p>
            <a:pPr marL="857250" indent="-857250">
              <a:buFont typeface="Arial" panose="020B0604020202020204" pitchFamily="34" charset="0"/>
              <a:buChar char="•"/>
            </a:pPr>
            <a:r>
              <a:rPr lang="lv-LV" dirty="0"/>
              <a:t>tiek noteikts prognozējamais finansējums </a:t>
            </a:r>
            <a:endParaRPr lang="en-LV" dirty="0"/>
          </a:p>
        </p:txBody>
      </p:sp>
      <p:sp>
        <p:nvSpPr>
          <p:cNvPr id="6" name="Text Placeholder 5">
            <a:extLst>
              <a:ext uri="{FF2B5EF4-FFF2-40B4-BE49-F238E27FC236}">
                <a16:creationId xmlns:a16="http://schemas.microsoft.com/office/drawing/2014/main" id="{AE19B7BB-1EA6-A0C1-1290-FAB2E357DCB9}"/>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77D3DCF0-A35A-F062-00E8-5BCF74A54169}"/>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2E80D33E-5D09-6B00-408C-8268240D9B69}"/>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88955BF0-BAD0-A96B-2AF4-411CAA271122}"/>
              </a:ext>
            </a:extLst>
          </p:cNvPr>
          <p:cNvSpPr>
            <a:spLocks noGrp="1"/>
          </p:cNvSpPr>
          <p:nvPr>
            <p:ph type="body" sz="quarter" idx="29"/>
          </p:nvPr>
        </p:nvSpPr>
        <p:spPr/>
        <p:txBody>
          <a:bodyPr/>
          <a:lstStyle/>
          <a:p>
            <a:r>
              <a:rPr lang="lv-LV" dirty="0"/>
              <a:t>I kārta</a:t>
            </a:r>
            <a:endParaRPr lang="en-LV" dirty="0"/>
          </a:p>
          <a:p>
            <a:endParaRPr lang="en-LV" dirty="0"/>
          </a:p>
        </p:txBody>
      </p:sp>
      <p:sp>
        <p:nvSpPr>
          <p:cNvPr id="10" name="Text Placeholder 9">
            <a:extLst>
              <a:ext uri="{FF2B5EF4-FFF2-40B4-BE49-F238E27FC236}">
                <a16:creationId xmlns:a16="http://schemas.microsoft.com/office/drawing/2014/main" id="{DBCBFB91-597E-F7AF-341A-7B76B9C8E060}"/>
              </a:ext>
            </a:extLst>
          </p:cNvPr>
          <p:cNvSpPr>
            <a:spLocks noGrp="1"/>
          </p:cNvSpPr>
          <p:nvPr>
            <p:ph type="body" sz="quarter" idx="30"/>
          </p:nvPr>
        </p:nvSpPr>
        <p:spPr/>
        <p:txBody>
          <a:bodyPr/>
          <a:lstStyle/>
          <a:p>
            <a:r>
              <a:rPr lang="lv-LV" dirty="0"/>
              <a:t>II kārta</a:t>
            </a:r>
            <a:endParaRPr lang="en-LV" dirty="0"/>
          </a:p>
          <a:p>
            <a:endParaRPr lang="en-LV" dirty="0"/>
          </a:p>
        </p:txBody>
      </p:sp>
    </p:spTree>
    <p:extLst>
      <p:ext uri="{BB962C8B-B14F-4D97-AF65-F5344CB8AC3E}">
        <p14:creationId xmlns:p14="http://schemas.microsoft.com/office/powerpoint/2010/main" val="24796046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7D54-58F1-ECF7-9D80-D45EC660B322}"/>
              </a:ext>
            </a:extLst>
          </p:cNvPr>
          <p:cNvSpPr>
            <a:spLocks noGrp="1"/>
          </p:cNvSpPr>
          <p:nvPr>
            <p:ph type="title"/>
          </p:nvPr>
        </p:nvSpPr>
        <p:spPr/>
        <p:txBody>
          <a:bodyPr/>
          <a:lstStyle/>
          <a:p>
            <a:r>
              <a:rPr lang="lv-LV" dirty="0"/>
              <a:t>Balsošana</a:t>
            </a:r>
            <a:endParaRPr lang="en-LV" dirty="0"/>
          </a:p>
        </p:txBody>
      </p:sp>
      <p:sp>
        <p:nvSpPr>
          <p:cNvPr id="3" name="Text Placeholder 2">
            <a:extLst>
              <a:ext uri="{FF2B5EF4-FFF2-40B4-BE49-F238E27FC236}">
                <a16:creationId xmlns:a16="http://schemas.microsoft.com/office/drawing/2014/main" id="{B1FAC91C-1E0C-F3B9-36F7-D8297AE4D470}"/>
              </a:ext>
            </a:extLst>
          </p:cNvPr>
          <p:cNvSpPr>
            <a:spLocks noGrp="1"/>
          </p:cNvSpPr>
          <p:nvPr>
            <p:ph type="body" sz="quarter" idx="23"/>
          </p:nvPr>
        </p:nvSpPr>
        <p:spPr/>
        <p:txBody>
          <a:bodyPr/>
          <a:lstStyle/>
          <a:p>
            <a:endParaRPr lang="en-LV"/>
          </a:p>
        </p:txBody>
      </p:sp>
    </p:spTree>
    <p:extLst>
      <p:ext uri="{BB962C8B-B14F-4D97-AF65-F5344CB8AC3E}">
        <p14:creationId xmlns:p14="http://schemas.microsoft.com/office/powerpoint/2010/main" val="23075700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FB964-95C7-D586-02EC-ACDA332E53DD}"/>
              </a:ext>
            </a:extLst>
          </p:cNvPr>
          <p:cNvSpPr>
            <a:spLocks noGrp="1"/>
          </p:cNvSpPr>
          <p:nvPr>
            <p:ph type="body" sz="quarter" idx="22"/>
          </p:nvPr>
        </p:nvSpPr>
        <p:spPr/>
        <p:txBody>
          <a:bodyPr/>
          <a:lstStyle/>
          <a:p>
            <a:r>
              <a:rPr lang="lv-LV" dirty="0"/>
              <a:t>Balsošanas kārtība</a:t>
            </a:r>
          </a:p>
        </p:txBody>
      </p:sp>
      <p:sp>
        <p:nvSpPr>
          <p:cNvPr id="3" name="Text Placeholder 2">
            <a:extLst>
              <a:ext uri="{FF2B5EF4-FFF2-40B4-BE49-F238E27FC236}">
                <a16:creationId xmlns:a16="http://schemas.microsoft.com/office/drawing/2014/main" id="{2F5D0DCC-F5E1-2F83-4307-91FB55FFF197}"/>
              </a:ext>
            </a:extLst>
          </p:cNvPr>
          <p:cNvSpPr>
            <a:spLocks noGrp="1"/>
          </p:cNvSpPr>
          <p:nvPr>
            <p:ph type="body" sz="quarter" idx="24"/>
          </p:nvPr>
        </p:nvSpPr>
        <p:spPr>
          <a:xfrm>
            <a:off x="14657197" y="4489521"/>
            <a:ext cx="8336155" cy="5167936"/>
          </a:xfrm>
        </p:spPr>
        <p:txBody>
          <a:bodyPr>
            <a:normAutofit fontScale="47500" lnSpcReduction="20000"/>
          </a:bodyPr>
          <a:lstStyle/>
          <a:p>
            <a:pPr marL="857250" indent="-857250">
              <a:buFont typeface="Arial" panose="020B0604020202020204" pitchFamily="34" charset="0"/>
              <a:buChar char="•"/>
            </a:pPr>
            <a:r>
              <a:rPr lang="lv-LV" b="0" dirty="0"/>
              <a:t>Balsojumā var piedalīties pašvaldības administratīvajā teritorijā deklarētas fiziskās personas, kuras sasniegušas vismaz 16 gadu vecumu.  </a:t>
            </a:r>
          </a:p>
          <a:p>
            <a:pPr marL="857250" indent="-857250">
              <a:buFont typeface="Arial" panose="020B0604020202020204" pitchFamily="34" charset="0"/>
              <a:buChar char="•"/>
            </a:pPr>
            <a:endParaRPr lang="lv-LV" b="0" dirty="0"/>
          </a:p>
          <a:p>
            <a:pPr marL="857250" indent="-857250">
              <a:buFont typeface="Arial" panose="020B0604020202020204" pitchFamily="34" charset="0"/>
              <a:buChar char="•"/>
            </a:pPr>
            <a:r>
              <a:rPr lang="lv-LV" b="0" dirty="0"/>
              <a:t>Balsot par projektiem var elektroniski VARAM tīmekļvietnē atbilstoši autorizācijas noteikumiem.  </a:t>
            </a:r>
          </a:p>
          <a:p>
            <a:pPr marL="857250" indent="-857250">
              <a:buFont typeface="Arial" panose="020B0604020202020204" pitchFamily="34" charset="0"/>
              <a:buChar char="•"/>
            </a:pPr>
            <a:endParaRPr lang="lv-LV" b="0" dirty="0"/>
          </a:p>
          <a:p>
            <a:pPr marL="857250" indent="-857250">
              <a:buFont typeface="Arial" panose="020B0604020202020204" pitchFamily="34" charset="0"/>
              <a:buChar char="•"/>
            </a:pPr>
            <a:r>
              <a:rPr lang="lv-LV" b="0" dirty="0"/>
              <a:t>Balsošana notiek vienu mēnesi. Balsošanas periods tiek norādīts VARAM tīmekļvietnē. Balsošanas termiņš nav īsāks par 14 dienām.  </a:t>
            </a:r>
          </a:p>
          <a:p>
            <a:pPr marL="857250" indent="-857250">
              <a:buFont typeface="Arial" panose="020B0604020202020204" pitchFamily="34" charset="0"/>
              <a:buChar char="•"/>
            </a:pPr>
            <a:endParaRPr lang="lv-LV" b="0" dirty="0"/>
          </a:p>
          <a:p>
            <a:pPr marL="857250" indent="-857250">
              <a:buFont typeface="Arial" panose="020B0604020202020204" pitchFamily="34" charset="0"/>
              <a:buChar char="•"/>
            </a:pPr>
            <a:r>
              <a:rPr lang="lv-LV" b="0" dirty="0"/>
              <a:t>Iedzīvotājam ir neierobežots balsu skaits, bet tikai vienreiz par katru projektu. </a:t>
            </a:r>
            <a:endParaRPr lang="en-LV" b="0" dirty="0"/>
          </a:p>
        </p:txBody>
      </p:sp>
      <p:sp>
        <p:nvSpPr>
          <p:cNvPr id="4" name="Text Placeholder 3">
            <a:extLst>
              <a:ext uri="{FF2B5EF4-FFF2-40B4-BE49-F238E27FC236}">
                <a16:creationId xmlns:a16="http://schemas.microsoft.com/office/drawing/2014/main" id="{A07BFB8A-E59C-8A96-E04E-8DA58090245D}"/>
              </a:ext>
            </a:extLst>
          </p:cNvPr>
          <p:cNvSpPr>
            <a:spLocks noGrp="1"/>
          </p:cNvSpPr>
          <p:nvPr>
            <p:ph type="body" sz="quarter" idx="23"/>
          </p:nvPr>
        </p:nvSpPr>
        <p:spPr/>
        <p:txBody>
          <a:bodyPr/>
          <a:lstStyle/>
          <a:p>
            <a:endParaRPr lang="en-LV"/>
          </a:p>
        </p:txBody>
      </p:sp>
      <p:pic>
        <p:nvPicPr>
          <p:cNvPr id="7" name="Picture 6" descr="A map with a location pin&#10;&#10;Description automatically generated">
            <a:extLst>
              <a:ext uri="{FF2B5EF4-FFF2-40B4-BE49-F238E27FC236}">
                <a16:creationId xmlns:a16="http://schemas.microsoft.com/office/drawing/2014/main" id="{BC38268D-E17B-2152-0E54-DE81035CE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225" y="4741063"/>
            <a:ext cx="10911727" cy="5167936"/>
          </a:xfrm>
          <a:prstGeom prst="rect">
            <a:avLst/>
          </a:prstGeom>
        </p:spPr>
      </p:pic>
    </p:spTree>
    <p:extLst>
      <p:ext uri="{BB962C8B-B14F-4D97-AF65-F5344CB8AC3E}">
        <p14:creationId xmlns:p14="http://schemas.microsoft.com/office/powerpoint/2010/main" val="36338095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7D54-58F1-ECF7-9D80-D45EC660B322}"/>
              </a:ext>
            </a:extLst>
          </p:cNvPr>
          <p:cNvSpPr>
            <a:spLocks noGrp="1"/>
          </p:cNvSpPr>
          <p:nvPr>
            <p:ph type="title"/>
          </p:nvPr>
        </p:nvSpPr>
        <p:spPr/>
        <p:txBody>
          <a:bodyPr/>
          <a:lstStyle/>
          <a:p>
            <a:r>
              <a:rPr lang="lv-LV" dirty="0"/>
              <a:t>Rezultātu apstiprināšana</a:t>
            </a:r>
            <a:endParaRPr lang="en-LV" dirty="0"/>
          </a:p>
        </p:txBody>
      </p:sp>
      <p:sp>
        <p:nvSpPr>
          <p:cNvPr id="3" name="Text Placeholder 2">
            <a:extLst>
              <a:ext uri="{FF2B5EF4-FFF2-40B4-BE49-F238E27FC236}">
                <a16:creationId xmlns:a16="http://schemas.microsoft.com/office/drawing/2014/main" id="{B1FAC91C-1E0C-F3B9-36F7-D8297AE4D470}"/>
              </a:ext>
            </a:extLst>
          </p:cNvPr>
          <p:cNvSpPr>
            <a:spLocks noGrp="1"/>
          </p:cNvSpPr>
          <p:nvPr>
            <p:ph type="body" sz="quarter" idx="23"/>
          </p:nvPr>
        </p:nvSpPr>
        <p:spPr/>
        <p:txBody>
          <a:bodyPr/>
          <a:lstStyle/>
          <a:p>
            <a:endParaRPr lang="en-LV"/>
          </a:p>
        </p:txBody>
      </p:sp>
    </p:spTree>
    <p:extLst>
      <p:ext uri="{BB962C8B-B14F-4D97-AF65-F5344CB8AC3E}">
        <p14:creationId xmlns:p14="http://schemas.microsoft.com/office/powerpoint/2010/main" val="8344083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Rezultātu apstiprināšana</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p:txBody>
          <a:bodyPr>
            <a:noAutofit/>
          </a:bodyPr>
          <a:lstStyle/>
          <a:p>
            <a:pPr marL="857250" indent="-857250">
              <a:buFont typeface="Arial" panose="020B0604020202020204" pitchFamily="34" charset="0"/>
              <a:buChar char="•"/>
            </a:pPr>
            <a:r>
              <a:rPr lang="lv-LV" sz="4200" dirty="0"/>
              <a:t>Infrastruktūras projekti – 300; </a:t>
            </a:r>
          </a:p>
          <a:p>
            <a:endParaRPr lang="lv-LV" sz="4200" dirty="0"/>
          </a:p>
          <a:p>
            <a:pPr marL="857250" indent="-857250">
              <a:buFont typeface="Arial" panose="020B0604020202020204" pitchFamily="34" charset="0"/>
              <a:buChar char="•"/>
            </a:pPr>
            <a:r>
              <a:rPr lang="lv-LV" sz="4200" dirty="0"/>
              <a:t>Nemateriālie projekti – 50; </a:t>
            </a:r>
          </a:p>
          <a:p>
            <a:endParaRPr lang="lv-LV" sz="4200" dirty="0"/>
          </a:p>
          <a:p>
            <a:pPr marL="857250" indent="-857250">
              <a:buFont typeface="Arial" panose="020B0604020202020204" pitchFamily="34" charset="0"/>
              <a:buChar char="•"/>
            </a:pPr>
            <a:r>
              <a:rPr lang="lv-LV" sz="4200" dirty="0"/>
              <a:t>Iekšpagalmu projekti – 220.</a:t>
            </a:r>
            <a:endParaRPr lang="en-LV" sz="4200"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a:xfrm>
            <a:off x="8891830" y="3905249"/>
            <a:ext cx="6033038" cy="5648654"/>
          </a:xfrm>
        </p:spPr>
        <p:txBody>
          <a:bodyPr>
            <a:normAutofit fontScale="70000" lnSpcReduction="20000"/>
          </a:bodyPr>
          <a:lstStyle/>
          <a:p>
            <a:r>
              <a:rPr lang="lv-LV" dirty="0"/>
              <a:t>Komisija apstiprina īstenošanai nepieciešamo prognozējamo finansējumu konkursam piešķirto finanšu līdzekļu ietvaros projektiem, kuri saņēmuši vislielāko balsu skaitu balsošanas rezultātā, un nodod tos īstenošanai atbildīgajām institūcijām.</a:t>
            </a:r>
            <a:endParaRPr lang="en-LV" dirty="0"/>
          </a:p>
        </p:txBody>
      </p:sp>
      <p:sp>
        <p:nvSpPr>
          <p:cNvPr id="5" name="Text Placeholder 4">
            <a:extLst>
              <a:ext uri="{FF2B5EF4-FFF2-40B4-BE49-F238E27FC236}">
                <a16:creationId xmlns:a16="http://schemas.microsoft.com/office/drawing/2014/main" id="{98D54415-2E86-446C-AAE3-79634D4DA116}"/>
              </a:ext>
            </a:extLst>
          </p:cNvPr>
          <p:cNvSpPr>
            <a:spLocks noGrp="1"/>
          </p:cNvSpPr>
          <p:nvPr>
            <p:ph type="body" sz="quarter" idx="26"/>
          </p:nvPr>
        </p:nvSpPr>
        <p:spPr/>
        <p:txBody>
          <a:bodyPr>
            <a:normAutofit/>
          </a:bodyPr>
          <a:lstStyle/>
          <a:p>
            <a:r>
              <a:rPr lang="lv-LV" sz="4200" dirty="0"/>
              <a:t>Komisijas lēmumu paziņo Iesniedzējam 15 darba dienu laikā no attiecīgās Komisijas sēdes dienas</a:t>
            </a:r>
            <a:endParaRPr lang="en-LV" sz="4200"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ACF559E4-51DD-2B7B-DDB4-E2CEDF8720FF}"/>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normAutofit fontScale="70000" lnSpcReduction="20000"/>
          </a:bodyPr>
          <a:lstStyle/>
          <a:p>
            <a:r>
              <a:rPr lang="lv-LV" dirty="0"/>
              <a:t>Minimālais balsu skaits</a:t>
            </a:r>
            <a:endParaRPr lang="en-LV" dirty="0"/>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lstStyle/>
          <a:p>
            <a:endParaRPr lang="en-LV" dirty="0"/>
          </a:p>
        </p:txBody>
      </p:sp>
      <p:sp>
        <p:nvSpPr>
          <p:cNvPr id="11" name="Text Placeholder 10">
            <a:extLst>
              <a:ext uri="{FF2B5EF4-FFF2-40B4-BE49-F238E27FC236}">
                <a16:creationId xmlns:a16="http://schemas.microsoft.com/office/drawing/2014/main" id="{9BF31DB9-5086-E451-4EB3-365BB3622494}"/>
              </a:ext>
            </a:extLst>
          </p:cNvPr>
          <p:cNvSpPr>
            <a:spLocks noGrp="1"/>
          </p:cNvSpPr>
          <p:nvPr>
            <p:ph type="body" sz="quarter" idx="31"/>
          </p:nvPr>
        </p:nvSpPr>
        <p:spPr/>
        <p:txBody>
          <a:bodyPr/>
          <a:lstStyle/>
          <a:p>
            <a:endParaRPr lang="en-LV" dirty="0"/>
          </a:p>
        </p:txBody>
      </p:sp>
    </p:spTree>
    <p:extLst>
      <p:ext uri="{BB962C8B-B14F-4D97-AF65-F5344CB8AC3E}">
        <p14:creationId xmlns:p14="http://schemas.microsoft.com/office/powerpoint/2010/main" val="1084412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D6CA0-7EBF-A54C-BD3D-57873B92CB31}"/>
              </a:ext>
            </a:extLst>
          </p:cNvPr>
          <p:cNvSpPr>
            <a:spLocks noGrp="1"/>
          </p:cNvSpPr>
          <p:nvPr>
            <p:ph type="body" sz="quarter" idx="22"/>
          </p:nvPr>
        </p:nvSpPr>
        <p:spPr/>
        <p:txBody>
          <a:bodyPr/>
          <a:lstStyle/>
          <a:p>
            <a:r>
              <a:rPr lang="lv-LV" dirty="0"/>
              <a:t>Projektu īstenošana</a:t>
            </a:r>
            <a:endParaRPr lang="en-LV" dirty="0"/>
          </a:p>
        </p:txBody>
      </p:sp>
      <p:sp>
        <p:nvSpPr>
          <p:cNvPr id="3" name="Text Placeholder 2">
            <a:extLst>
              <a:ext uri="{FF2B5EF4-FFF2-40B4-BE49-F238E27FC236}">
                <a16:creationId xmlns:a16="http://schemas.microsoft.com/office/drawing/2014/main" id="{7C2E3DDE-F14D-BAAE-DDF7-B3802B115181}"/>
              </a:ext>
            </a:extLst>
          </p:cNvPr>
          <p:cNvSpPr>
            <a:spLocks noGrp="1"/>
          </p:cNvSpPr>
          <p:nvPr>
            <p:ph type="body" sz="quarter" idx="24"/>
          </p:nvPr>
        </p:nvSpPr>
        <p:spPr/>
        <p:txBody>
          <a:bodyPr>
            <a:normAutofit/>
          </a:bodyPr>
          <a:lstStyle/>
          <a:p>
            <a:r>
              <a:rPr lang="lv-LV" sz="3800" dirty="0"/>
              <a:t>Projektu uzsāk triju mēnešu laikā pēc projektu konkursa rezultātu paziņošanas un īsteno divu gadu laikā</a:t>
            </a:r>
            <a:endParaRPr lang="en-LV" sz="3800" dirty="0"/>
          </a:p>
        </p:txBody>
      </p:sp>
      <p:sp>
        <p:nvSpPr>
          <p:cNvPr id="4" name="Text Placeholder 3">
            <a:extLst>
              <a:ext uri="{FF2B5EF4-FFF2-40B4-BE49-F238E27FC236}">
                <a16:creationId xmlns:a16="http://schemas.microsoft.com/office/drawing/2014/main" id="{D878F093-40BD-0CFB-1E7F-03DCDB9EF023}"/>
              </a:ext>
            </a:extLst>
          </p:cNvPr>
          <p:cNvSpPr>
            <a:spLocks noGrp="1"/>
          </p:cNvSpPr>
          <p:nvPr>
            <p:ph type="body" sz="quarter" idx="25"/>
          </p:nvPr>
        </p:nvSpPr>
        <p:spPr/>
        <p:txBody>
          <a:bodyPr>
            <a:normAutofit fontScale="62500" lnSpcReduction="20000"/>
          </a:bodyPr>
          <a:lstStyle/>
          <a:p>
            <a:r>
              <a:rPr lang="lv-LV" dirty="0"/>
              <a:t>Konkursa kārtībā apstiprināto projektu īsteno atbildīgā institūcija, ievērojot programmas līdzekļu piešķiršanas, sadalīšanas un apmaksas kārtības iekšējos noteikumus un sadarbojoties ar iesniedzēju</a:t>
            </a:r>
            <a:endParaRPr lang="en-LV" dirty="0"/>
          </a:p>
        </p:txBody>
      </p:sp>
      <p:sp>
        <p:nvSpPr>
          <p:cNvPr id="5" name="Text Placeholder 4">
            <a:extLst>
              <a:ext uri="{FF2B5EF4-FFF2-40B4-BE49-F238E27FC236}">
                <a16:creationId xmlns:a16="http://schemas.microsoft.com/office/drawing/2014/main" id="{EE886BC5-BF7B-BE7B-31D6-C05B3F68AABB}"/>
              </a:ext>
            </a:extLst>
          </p:cNvPr>
          <p:cNvSpPr>
            <a:spLocks noGrp="1"/>
          </p:cNvSpPr>
          <p:nvPr>
            <p:ph type="body" sz="quarter" idx="26"/>
          </p:nvPr>
        </p:nvSpPr>
        <p:spPr/>
        <p:txBody>
          <a:bodyPr>
            <a:normAutofit/>
          </a:bodyPr>
          <a:lstStyle/>
          <a:p>
            <a:r>
              <a:rPr lang="lv-LV" sz="3800" dirty="0"/>
              <a:t>Iesniedzējs un sabiedrība tiek informēta par Projekta gaitu</a:t>
            </a:r>
            <a:endParaRPr lang="en-LV" sz="3800" dirty="0"/>
          </a:p>
        </p:txBody>
      </p:sp>
      <p:sp>
        <p:nvSpPr>
          <p:cNvPr id="6" name="Text Placeholder 5">
            <a:extLst>
              <a:ext uri="{FF2B5EF4-FFF2-40B4-BE49-F238E27FC236}">
                <a16:creationId xmlns:a16="http://schemas.microsoft.com/office/drawing/2014/main" id="{AE19B7BB-1EA6-A0C1-1290-FAB2E357DCB9}"/>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77D3DCF0-A35A-F062-00E8-5BCF74A54169}"/>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2E80D33E-5D09-6B00-408C-8268240D9B69}"/>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88955BF0-BAD0-A96B-2AF4-411CAA271122}"/>
              </a:ext>
            </a:extLst>
          </p:cNvPr>
          <p:cNvSpPr>
            <a:spLocks noGrp="1"/>
          </p:cNvSpPr>
          <p:nvPr>
            <p:ph type="body" sz="quarter" idx="29"/>
          </p:nvPr>
        </p:nvSpPr>
        <p:spPr/>
        <p:txBody>
          <a:bodyPr/>
          <a:lstStyle/>
          <a:p>
            <a:endParaRPr lang="en-LV"/>
          </a:p>
        </p:txBody>
      </p:sp>
      <p:sp>
        <p:nvSpPr>
          <p:cNvPr id="10" name="Text Placeholder 9">
            <a:extLst>
              <a:ext uri="{FF2B5EF4-FFF2-40B4-BE49-F238E27FC236}">
                <a16:creationId xmlns:a16="http://schemas.microsoft.com/office/drawing/2014/main" id="{DBCBFB91-597E-F7AF-341A-7B76B9C8E060}"/>
              </a:ext>
            </a:extLst>
          </p:cNvPr>
          <p:cNvSpPr>
            <a:spLocks noGrp="1"/>
          </p:cNvSpPr>
          <p:nvPr>
            <p:ph type="body" sz="quarter" idx="30"/>
          </p:nvPr>
        </p:nvSpPr>
        <p:spPr/>
        <p:txBody>
          <a:bodyPr/>
          <a:lstStyle/>
          <a:p>
            <a:endParaRPr lang="en-LV"/>
          </a:p>
        </p:txBody>
      </p:sp>
      <p:sp>
        <p:nvSpPr>
          <p:cNvPr id="11" name="Text Placeholder 10">
            <a:extLst>
              <a:ext uri="{FF2B5EF4-FFF2-40B4-BE49-F238E27FC236}">
                <a16:creationId xmlns:a16="http://schemas.microsoft.com/office/drawing/2014/main" id="{767ECAF3-CA51-DE13-DE77-6EFB2B9D733E}"/>
              </a:ext>
            </a:extLst>
          </p:cNvPr>
          <p:cNvSpPr>
            <a:spLocks noGrp="1"/>
          </p:cNvSpPr>
          <p:nvPr>
            <p:ph type="body" sz="quarter" idx="31"/>
          </p:nvPr>
        </p:nvSpPr>
        <p:spPr/>
        <p:txBody>
          <a:bodyPr/>
          <a:lstStyle/>
          <a:p>
            <a:endParaRPr lang="en-LV"/>
          </a:p>
        </p:txBody>
      </p:sp>
    </p:spTree>
    <p:extLst>
      <p:ext uri="{BB962C8B-B14F-4D97-AF65-F5344CB8AC3E}">
        <p14:creationId xmlns:p14="http://schemas.microsoft.com/office/powerpoint/2010/main" val="34287386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0026E-D468-BCDE-25E5-19FE7A3D6635}"/>
              </a:ext>
            </a:extLst>
          </p:cNvPr>
          <p:cNvSpPr>
            <a:spLocks noGrp="1"/>
          </p:cNvSpPr>
          <p:nvPr>
            <p:ph type="body" sz="quarter" idx="22"/>
          </p:nvPr>
        </p:nvSpPr>
        <p:spPr/>
        <p:txBody>
          <a:bodyPr/>
          <a:lstStyle/>
          <a:p>
            <a:r>
              <a:rPr lang="lv-LV" dirty="0"/>
              <a:t>Posmi</a:t>
            </a:r>
            <a:endParaRPr lang="en-LV" dirty="0"/>
          </a:p>
        </p:txBody>
      </p:sp>
      <p:sp>
        <p:nvSpPr>
          <p:cNvPr id="3" name="Text Placeholder 2">
            <a:extLst>
              <a:ext uri="{FF2B5EF4-FFF2-40B4-BE49-F238E27FC236}">
                <a16:creationId xmlns:a16="http://schemas.microsoft.com/office/drawing/2014/main" id="{E3511F6E-D68C-F809-C2E9-5622E8C41ECE}"/>
              </a:ext>
            </a:extLst>
          </p:cNvPr>
          <p:cNvSpPr>
            <a:spLocks noGrp="1"/>
          </p:cNvSpPr>
          <p:nvPr>
            <p:ph type="body" sz="quarter" idx="1"/>
          </p:nvPr>
        </p:nvSpPr>
        <p:spPr/>
        <p:txBody>
          <a:bodyPr/>
          <a:lstStyle/>
          <a:p>
            <a:r>
              <a:rPr lang="lv-LV" dirty="0"/>
              <a:t>Iesniegšana</a:t>
            </a:r>
            <a:endParaRPr lang="en-LV" dirty="0"/>
          </a:p>
        </p:txBody>
      </p:sp>
      <p:sp>
        <p:nvSpPr>
          <p:cNvPr id="4" name="Text Placeholder 3">
            <a:extLst>
              <a:ext uri="{FF2B5EF4-FFF2-40B4-BE49-F238E27FC236}">
                <a16:creationId xmlns:a16="http://schemas.microsoft.com/office/drawing/2014/main" id="{157B85C6-C938-CC7F-2D37-4D0DFA379FA3}"/>
              </a:ext>
            </a:extLst>
          </p:cNvPr>
          <p:cNvSpPr>
            <a:spLocks noGrp="1"/>
          </p:cNvSpPr>
          <p:nvPr>
            <p:ph type="body" sz="quarter" idx="23"/>
          </p:nvPr>
        </p:nvSpPr>
        <p:spPr/>
        <p:txBody>
          <a:bodyPr>
            <a:normAutofit lnSpcReduction="10000"/>
          </a:bodyPr>
          <a:lstStyle/>
          <a:p>
            <a:endParaRPr lang="en-LV"/>
          </a:p>
        </p:txBody>
      </p:sp>
      <p:sp>
        <p:nvSpPr>
          <p:cNvPr id="5" name="Text Placeholder 4">
            <a:extLst>
              <a:ext uri="{FF2B5EF4-FFF2-40B4-BE49-F238E27FC236}">
                <a16:creationId xmlns:a16="http://schemas.microsoft.com/office/drawing/2014/main" id="{EDD3E514-6791-2CAC-721A-AAA57E286FDC}"/>
              </a:ext>
            </a:extLst>
          </p:cNvPr>
          <p:cNvSpPr>
            <a:spLocks noGrp="1"/>
          </p:cNvSpPr>
          <p:nvPr>
            <p:ph type="body" sz="quarter" idx="24"/>
          </p:nvPr>
        </p:nvSpPr>
        <p:spPr/>
        <p:txBody>
          <a:bodyPr/>
          <a:lstStyle/>
          <a:p>
            <a:r>
              <a:rPr lang="lv-LV" dirty="0"/>
              <a:t>Pārbaude</a:t>
            </a:r>
            <a:endParaRPr lang="en-LV" dirty="0"/>
          </a:p>
        </p:txBody>
      </p:sp>
      <p:sp>
        <p:nvSpPr>
          <p:cNvPr id="6" name="Text Placeholder 5">
            <a:extLst>
              <a:ext uri="{FF2B5EF4-FFF2-40B4-BE49-F238E27FC236}">
                <a16:creationId xmlns:a16="http://schemas.microsoft.com/office/drawing/2014/main" id="{7E0DBEEB-F7DD-4116-2982-B35F0F74B842}"/>
              </a:ext>
            </a:extLst>
          </p:cNvPr>
          <p:cNvSpPr>
            <a:spLocks noGrp="1"/>
          </p:cNvSpPr>
          <p:nvPr>
            <p:ph type="body" sz="quarter" idx="25"/>
          </p:nvPr>
        </p:nvSpPr>
        <p:spPr/>
        <p:txBody>
          <a:bodyPr>
            <a:normAutofit lnSpcReduction="10000"/>
          </a:bodyPr>
          <a:lstStyle/>
          <a:p>
            <a:endParaRPr lang="en-LV"/>
          </a:p>
        </p:txBody>
      </p:sp>
      <p:sp>
        <p:nvSpPr>
          <p:cNvPr id="7" name="Text Placeholder 6">
            <a:extLst>
              <a:ext uri="{FF2B5EF4-FFF2-40B4-BE49-F238E27FC236}">
                <a16:creationId xmlns:a16="http://schemas.microsoft.com/office/drawing/2014/main" id="{6603EA7F-CE13-A523-2BBD-90060A1D0FE4}"/>
              </a:ext>
            </a:extLst>
          </p:cNvPr>
          <p:cNvSpPr>
            <a:spLocks noGrp="1"/>
          </p:cNvSpPr>
          <p:nvPr>
            <p:ph type="body" sz="quarter" idx="26"/>
          </p:nvPr>
        </p:nvSpPr>
        <p:spPr/>
        <p:txBody>
          <a:bodyPr/>
          <a:lstStyle/>
          <a:p>
            <a:r>
              <a:rPr lang="lv-LV" dirty="0"/>
              <a:t>Balsošana</a:t>
            </a:r>
            <a:endParaRPr lang="en-LV" dirty="0"/>
          </a:p>
        </p:txBody>
      </p:sp>
      <p:sp>
        <p:nvSpPr>
          <p:cNvPr id="8" name="Text Placeholder 7">
            <a:extLst>
              <a:ext uri="{FF2B5EF4-FFF2-40B4-BE49-F238E27FC236}">
                <a16:creationId xmlns:a16="http://schemas.microsoft.com/office/drawing/2014/main" id="{8C385643-A41E-0119-9A5A-AD65E7B49607}"/>
              </a:ext>
            </a:extLst>
          </p:cNvPr>
          <p:cNvSpPr>
            <a:spLocks noGrp="1"/>
          </p:cNvSpPr>
          <p:nvPr>
            <p:ph type="body" sz="quarter" idx="27"/>
          </p:nvPr>
        </p:nvSpPr>
        <p:spPr/>
        <p:txBody>
          <a:bodyPr>
            <a:normAutofit lnSpcReduction="10000"/>
          </a:bodyPr>
          <a:lstStyle/>
          <a:p>
            <a:endParaRPr lang="en-LV"/>
          </a:p>
        </p:txBody>
      </p:sp>
      <p:sp>
        <p:nvSpPr>
          <p:cNvPr id="9" name="Text Placeholder 8">
            <a:extLst>
              <a:ext uri="{FF2B5EF4-FFF2-40B4-BE49-F238E27FC236}">
                <a16:creationId xmlns:a16="http://schemas.microsoft.com/office/drawing/2014/main" id="{CFB3917A-4F51-CE08-6273-832EB7FA21BD}"/>
              </a:ext>
            </a:extLst>
          </p:cNvPr>
          <p:cNvSpPr>
            <a:spLocks noGrp="1"/>
          </p:cNvSpPr>
          <p:nvPr>
            <p:ph type="body" sz="quarter" idx="28"/>
          </p:nvPr>
        </p:nvSpPr>
        <p:spPr/>
        <p:txBody>
          <a:bodyPr/>
          <a:lstStyle/>
          <a:p>
            <a:r>
              <a:rPr lang="lv-LV" dirty="0"/>
              <a:t>Rezultātu apstiprināšana</a:t>
            </a:r>
            <a:endParaRPr lang="en-LV" dirty="0"/>
          </a:p>
        </p:txBody>
      </p:sp>
      <p:sp>
        <p:nvSpPr>
          <p:cNvPr id="10" name="Text Placeholder 9">
            <a:extLst>
              <a:ext uri="{FF2B5EF4-FFF2-40B4-BE49-F238E27FC236}">
                <a16:creationId xmlns:a16="http://schemas.microsoft.com/office/drawing/2014/main" id="{D62426AD-59E7-9DD5-30B3-9033A0D92745}"/>
              </a:ext>
            </a:extLst>
          </p:cNvPr>
          <p:cNvSpPr>
            <a:spLocks noGrp="1"/>
          </p:cNvSpPr>
          <p:nvPr>
            <p:ph type="body" sz="quarter" idx="29"/>
          </p:nvPr>
        </p:nvSpPr>
        <p:spPr/>
        <p:txBody>
          <a:bodyPr>
            <a:normAutofit lnSpcReduction="10000"/>
          </a:bodyPr>
          <a:lstStyle/>
          <a:p>
            <a:endParaRPr lang="en-LV"/>
          </a:p>
        </p:txBody>
      </p:sp>
    </p:spTree>
    <p:extLst>
      <p:ext uri="{BB962C8B-B14F-4D97-AF65-F5344CB8AC3E}">
        <p14:creationId xmlns:p14="http://schemas.microsoft.com/office/powerpoint/2010/main" val="18602264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D6CA0-7EBF-A54C-BD3D-57873B92CB31}"/>
              </a:ext>
            </a:extLst>
          </p:cNvPr>
          <p:cNvSpPr>
            <a:spLocks noGrp="1"/>
          </p:cNvSpPr>
          <p:nvPr>
            <p:ph type="body" sz="quarter" idx="22"/>
          </p:nvPr>
        </p:nvSpPr>
        <p:spPr/>
        <p:txBody>
          <a:bodyPr/>
          <a:lstStyle/>
          <a:p>
            <a:r>
              <a:rPr lang="lv-LV" dirty="0"/>
              <a:t>Cits</a:t>
            </a:r>
            <a:endParaRPr lang="en-LV" dirty="0"/>
          </a:p>
        </p:txBody>
      </p:sp>
      <p:sp>
        <p:nvSpPr>
          <p:cNvPr id="3" name="Text Placeholder 2">
            <a:extLst>
              <a:ext uri="{FF2B5EF4-FFF2-40B4-BE49-F238E27FC236}">
                <a16:creationId xmlns:a16="http://schemas.microsoft.com/office/drawing/2014/main" id="{7C2E3DDE-F14D-BAAE-DDF7-B3802B115181}"/>
              </a:ext>
            </a:extLst>
          </p:cNvPr>
          <p:cNvSpPr>
            <a:spLocks noGrp="1"/>
          </p:cNvSpPr>
          <p:nvPr>
            <p:ph type="body" sz="quarter" idx="24"/>
          </p:nvPr>
        </p:nvSpPr>
        <p:spPr/>
        <p:txBody>
          <a:bodyPr>
            <a:normAutofit/>
          </a:bodyPr>
          <a:lstStyle/>
          <a:p>
            <a:r>
              <a:rPr lang="lv-LV" sz="4200" dirty="0"/>
              <a:t>Tiks apzināta iesaistīto institūciju potenciālā papildus noslodze, nepieciešamie resursi</a:t>
            </a:r>
            <a:endParaRPr lang="en-LV" sz="4200" dirty="0"/>
          </a:p>
        </p:txBody>
      </p:sp>
      <p:sp>
        <p:nvSpPr>
          <p:cNvPr id="4" name="Text Placeholder 3">
            <a:extLst>
              <a:ext uri="{FF2B5EF4-FFF2-40B4-BE49-F238E27FC236}">
                <a16:creationId xmlns:a16="http://schemas.microsoft.com/office/drawing/2014/main" id="{D878F093-40BD-0CFB-1E7F-03DCDB9EF023}"/>
              </a:ext>
            </a:extLst>
          </p:cNvPr>
          <p:cNvSpPr>
            <a:spLocks noGrp="1"/>
          </p:cNvSpPr>
          <p:nvPr>
            <p:ph type="body" sz="quarter" idx="25"/>
          </p:nvPr>
        </p:nvSpPr>
        <p:spPr/>
        <p:txBody>
          <a:bodyPr>
            <a:normAutofit fontScale="70000" lnSpcReduction="20000"/>
          </a:bodyPr>
          <a:lstStyle/>
          <a:p>
            <a:r>
              <a:rPr lang="lv-LV" dirty="0"/>
              <a:t>Veicot ĀMD strukturālās reformas, nepieciešams saglabāt TLP nodaļu (Teritoriju labiekārtošanas projektu attīstības nodaļa), kas atbild par LB projektiem, atsevišķi</a:t>
            </a:r>
            <a:endParaRPr lang="en-LV" dirty="0"/>
          </a:p>
        </p:txBody>
      </p:sp>
      <p:sp>
        <p:nvSpPr>
          <p:cNvPr id="5" name="Text Placeholder 4">
            <a:extLst>
              <a:ext uri="{FF2B5EF4-FFF2-40B4-BE49-F238E27FC236}">
                <a16:creationId xmlns:a16="http://schemas.microsoft.com/office/drawing/2014/main" id="{EE886BC5-BF7B-BE7B-31D6-C05B3F68AABB}"/>
              </a:ext>
            </a:extLst>
          </p:cNvPr>
          <p:cNvSpPr>
            <a:spLocks noGrp="1"/>
          </p:cNvSpPr>
          <p:nvPr>
            <p:ph type="body" sz="quarter" idx="26"/>
          </p:nvPr>
        </p:nvSpPr>
        <p:spPr/>
        <p:txBody>
          <a:bodyPr/>
          <a:lstStyle/>
          <a:p>
            <a:endParaRPr lang="en-LV"/>
          </a:p>
        </p:txBody>
      </p:sp>
      <p:sp>
        <p:nvSpPr>
          <p:cNvPr id="6" name="Text Placeholder 5">
            <a:extLst>
              <a:ext uri="{FF2B5EF4-FFF2-40B4-BE49-F238E27FC236}">
                <a16:creationId xmlns:a16="http://schemas.microsoft.com/office/drawing/2014/main" id="{AE19B7BB-1EA6-A0C1-1290-FAB2E357DCB9}"/>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77D3DCF0-A35A-F062-00E8-5BCF74A54169}"/>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2E80D33E-5D09-6B00-408C-8268240D9B69}"/>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88955BF0-BAD0-A96B-2AF4-411CAA271122}"/>
              </a:ext>
            </a:extLst>
          </p:cNvPr>
          <p:cNvSpPr>
            <a:spLocks noGrp="1"/>
          </p:cNvSpPr>
          <p:nvPr>
            <p:ph type="body" sz="quarter" idx="29"/>
          </p:nvPr>
        </p:nvSpPr>
        <p:spPr/>
        <p:txBody>
          <a:bodyPr/>
          <a:lstStyle/>
          <a:p>
            <a:endParaRPr lang="en-LV"/>
          </a:p>
        </p:txBody>
      </p:sp>
      <p:sp>
        <p:nvSpPr>
          <p:cNvPr id="10" name="Text Placeholder 9">
            <a:extLst>
              <a:ext uri="{FF2B5EF4-FFF2-40B4-BE49-F238E27FC236}">
                <a16:creationId xmlns:a16="http://schemas.microsoft.com/office/drawing/2014/main" id="{DBCBFB91-597E-F7AF-341A-7B76B9C8E060}"/>
              </a:ext>
            </a:extLst>
          </p:cNvPr>
          <p:cNvSpPr>
            <a:spLocks noGrp="1"/>
          </p:cNvSpPr>
          <p:nvPr>
            <p:ph type="body" sz="quarter" idx="30"/>
          </p:nvPr>
        </p:nvSpPr>
        <p:spPr/>
        <p:txBody>
          <a:bodyPr/>
          <a:lstStyle/>
          <a:p>
            <a:endParaRPr lang="en-LV"/>
          </a:p>
        </p:txBody>
      </p:sp>
      <p:sp>
        <p:nvSpPr>
          <p:cNvPr id="11" name="Text Placeholder 10">
            <a:extLst>
              <a:ext uri="{FF2B5EF4-FFF2-40B4-BE49-F238E27FC236}">
                <a16:creationId xmlns:a16="http://schemas.microsoft.com/office/drawing/2014/main" id="{767ECAF3-CA51-DE13-DE77-6EFB2B9D733E}"/>
              </a:ext>
            </a:extLst>
          </p:cNvPr>
          <p:cNvSpPr>
            <a:spLocks noGrp="1"/>
          </p:cNvSpPr>
          <p:nvPr>
            <p:ph type="body" sz="quarter" idx="31"/>
          </p:nvPr>
        </p:nvSpPr>
        <p:spPr/>
        <p:txBody>
          <a:bodyPr/>
          <a:lstStyle/>
          <a:p>
            <a:endParaRPr lang="en-LV"/>
          </a:p>
        </p:txBody>
      </p:sp>
    </p:spTree>
    <p:extLst>
      <p:ext uri="{BB962C8B-B14F-4D97-AF65-F5344CB8AC3E}">
        <p14:creationId xmlns:p14="http://schemas.microsoft.com/office/powerpoint/2010/main" val="2043172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8CA-4751-619B-7521-EE1607ACC4F2}"/>
              </a:ext>
            </a:extLst>
          </p:cNvPr>
          <p:cNvSpPr>
            <a:spLocks noGrp="1"/>
          </p:cNvSpPr>
          <p:nvPr>
            <p:ph type="title"/>
          </p:nvPr>
        </p:nvSpPr>
        <p:spPr/>
        <p:txBody>
          <a:bodyPr/>
          <a:lstStyle/>
          <a:p>
            <a:r>
              <a:rPr lang="lv-LV" dirty="0"/>
              <a:t>Paldies!</a:t>
            </a:r>
            <a:endParaRPr lang="en-LV" dirty="0"/>
          </a:p>
        </p:txBody>
      </p:sp>
      <p:sp>
        <p:nvSpPr>
          <p:cNvPr id="3" name="Text Placeholder 2">
            <a:extLst>
              <a:ext uri="{FF2B5EF4-FFF2-40B4-BE49-F238E27FC236}">
                <a16:creationId xmlns:a16="http://schemas.microsoft.com/office/drawing/2014/main" id="{490C2717-E82A-5C71-8557-E429CBD4953F}"/>
              </a:ext>
            </a:extLst>
          </p:cNvPr>
          <p:cNvSpPr>
            <a:spLocks noGrp="1"/>
          </p:cNvSpPr>
          <p:nvPr>
            <p:ph type="body" sz="quarter" idx="22"/>
          </p:nvPr>
        </p:nvSpPr>
        <p:spPr/>
        <p:txBody>
          <a:bodyPr/>
          <a:lstStyle/>
          <a:p>
            <a:endParaRPr lang="en-LV"/>
          </a:p>
        </p:txBody>
      </p:sp>
      <p:sp>
        <p:nvSpPr>
          <p:cNvPr id="4" name="Chart Placeholder 3">
            <a:extLst>
              <a:ext uri="{FF2B5EF4-FFF2-40B4-BE49-F238E27FC236}">
                <a16:creationId xmlns:a16="http://schemas.microsoft.com/office/drawing/2014/main" id="{6E15650B-1662-12C8-5ABE-3D0C0BE8443C}"/>
              </a:ext>
            </a:extLst>
          </p:cNvPr>
          <p:cNvSpPr>
            <a:spLocks noGrp="1"/>
          </p:cNvSpPr>
          <p:nvPr>
            <p:ph type="chart" sz="quarter" idx="24"/>
          </p:nvPr>
        </p:nvSpPr>
        <p:spPr/>
        <p:txBody>
          <a:bodyPr/>
          <a:lstStyle/>
          <a:p>
            <a:endParaRPr lang="lv-LV"/>
          </a:p>
        </p:txBody>
      </p:sp>
    </p:spTree>
    <p:extLst>
      <p:ext uri="{BB962C8B-B14F-4D97-AF65-F5344CB8AC3E}">
        <p14:creationId xmlns:p14="http://schemas.microsoft.com/office/powerpoint/2010/main" val="3349251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Pirms iesniegšanas</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a:xfrm>
            <a:off x="1390650" y="3905248"/>
            <a:ext cx="6033038" cy="6518911"/>
          </a:xfrm>
        </p:spPr>
        <p:txBody>
          <a:bodyPr>
            <a:normAutofit fontScale="47500" lnSpcReduction="20000"/>
          </a:bodyPr>
          <a:lstStyle/>
          <a:p>
            <a:r>
              <a:rPr lang="lv-LV" sz="12600" dirty="0"/>
              <a:t>Saistošo noteikumu izstrāde	</a:t>
            </a:r>
          </a:p>
          <a:p>
            <a:endParaRPr lang="lv-LV" dirty="0"/>
          </a:p>
          <a:p>
            <a:endParaRPr lang="lv-LV" dirty="0"/>
          </a:p>
          <a:p>
            <a:r>
              <a:rPr lang="lv-LV" dirty="0"/>
              <a:t>(PL 59. panta otrā daļa) Dome gadskārtējā pašvaldības budžetā paredz finansējumu līdzdalības budžetam vismaz 0,5 procentu apmērā no pašvaldības vidējiem viena gada iedzīvotāju ienākuma nodokļa un nekustamā īpašuma nodokļa faktiskajiem ieņēmumiem, kas tiek aprēķināti par pēdējiem trim gadiem. </a:t>
            </a:r>
          </a:p>
          <a:p>
            <a:endParaRPr lang="lv-LV" dirty="0"/>
          </a:p>
          <a:p>
            <a:endParaRPr lang="en-LV"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p:txBody>
          <a:bodyPr/>
          <a:lstStyle/>
          <a:p>
            <a:r>
              <a:rPr lang="lv-LV" dirty="0"/>
              <a:t>Informatīvie pasākumi</a:t>
            </a:r>
            <a:endParaRPr lang="en-LV" dirty="0"/>
          </a:p>
        </p:txBody>
      </p:sp>
      <p:sp>
        <p:nvSpPr>
          <p:cNvPr id="5" name="Text Placeholder 4">
            <a:extLst>
              <a:ext uri="{FF2B5EF4-FFF2-40B4-BE49-F238E27FC236}">
                <a16:creationId xmlns:a16="http://schemas.microsoft.com/office/drawing/2014/main" id="{98D54415-2E86-446C-AAE3-79634D4DA116}"/>
              </a:ext>
            </a:extLst>
          </p:cNvPr>
          <p:cNvSpPr>
            <a:spLocks noGrp="1"/>
          </p:cNvSpPr>
          <p:nvPr>
            <p:ph type="body" sz="quarter" idx="26"/>
          </p:nvPr>
        </p:nvSpPr>
        <p:spPr/>
        <p:txBody>
          <a:bodyPr/>
          <a:lstStyle/>
          <a:p>
            <a:r>
              <a:rPr lang="lv-LV" dirty="0"/>
              <a:t>Komisijas izveide</a:t>
            </a:r>
            <a:endParaRPr lang="en-LV"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r>
              <a:rPr lang="lv-LV" dirty="0"/>
              <a:t>Līdz novembrim</a:t>
            </a:r>
            <a:endParaRPr lang="en-LV" dirty="0"/>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r>
              <a:rPr lang="lv-LV" dirty="0"/>
              <a:t>Radošās darbnīcas,</a:t>
            </a:r>
          </a:p>
          <a:p>
            <a:r>
              <a:rPr lang="lv-LV" dirty="0"/>
              <a:t>Pasākumi, </a:t>
            </a:r>
          </a:p>
          <a:p>
            <a:r>
              <a:rPr lang="lv-LV" dirty="0"/>
              <a:t>Relīzes</a:t>
            </a:r>
            <a:endParaRPr lang="en-LV" dirty="0"/>
          </a:p>
        </p:txBody>
      </p:sp>
      <p:sp>
        <p:nvSpPr>
          <p:cNvPr id="8" name="Text Placeholder 7">
            <a:extLst>
              <a:ext uri="{FF2B5EF4-FFF2-40B4-BE49-F238E27FC236}">
                <a16:creationId xmlns:a16="http://schemas.microsoft.com/office/drawing/2014/main" id="{ACF559E4-51DD-2B7B-DDB4-E2CEDF8720FF}"/>
              </a:ext>
            </a:extLst>
          </p:cNvPr>
          <p:cNvSpPr>
            <a:spLocks noGrp="1"/>
          </p:cNvSpPr>
          <p:nvPr>
            <p:ph type="body" sz="quarter" idx="28"/>
          </p:nvPr>
        </p:nvSpPr>
        <p:spPr/>
        <p:txBody>
          <a:bodyPr/>
          <a:lstStyle/>
          <a:p>
            <a:endParaRPr lang="en-LV" dirty="0"/>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lstStyle/>
          <a:p>
            <a:endParaRPr lang="en-LV"/>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lstStyle/>
          <a:p>
            <a:endParaRPr lang="en-LV"/>
          </a:p>
        </p:txBody>
      </p:sp>
      <p:sp>
        <p:nvSpPr>
          <p:cNvPr id="11" name="Text Placeholder 10">
            <a:extLst>
              <a:ext uri="{FF2B5EF4-FFF2-40B4-BE49-F238E27FC236}">
                <a16:creationId xmlns:a16="http://schemas.microsoft.com/office/drawing/2014/main" id="{9BF31DB9-5086-E451-4EB3-365BB3622494}"/>
              </a:ext>
            </a:extLst>
          </p:cNvPr>
          <p:cNvSpPr>
            <a:spLocks noGrp="1"/>
          </p:cNvSpPr>
          <p:nvPr>
            <p:ph type="body" sz="quarter" idx="31"/>
          </p:nvPr>
        </p:nvSpPr>
        <p:spPr/>
        <p:txBody>
          <a:bodyPr/>
          <a:lstStyle/>
          <a:p>
            <a:endParaRPr lang="en-LV"/>
          </a:p>
        </p:txBody>
      </p:sp>
    </p:spTree>
    <p:extLst>
      <p:ext uri="{BB962C8B-B14F-4D97-AF65-F5344CB8AC3E}">
        <p14:creationId xmlns:p14="http://schemas.microsoft.com/office/powerpoint/2010/main" val="37964083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8CA-4751-619B-7521-EE1607ACC4F2}"/>
              </a:ext>
            </a:extLst>
          </p:cNvPr>
          <p:cNvSpPr>
            <a:spLocks noGrp="1"/>
          </p:cNvSpPr>
          <p:nvPr>
            <p:ph type="title"/>
          </p:nvPr>
        </p:nvSpPr>
        <p:spPr/>
        <p:txBody>
          <a:bodyPr/>
          <a:lstStyle/>
          <a:p>
            <a:r>
              <a:rPr lang="lv-LV" dirty="0"/>
              <a:t>Laika grafiks</a:t>
            </a:r>
            <a:endParaRPr lang="en-LV" dirty="0"/>
          </a:p>
        </p:txBody>
      </p:sp>
      <p:sp>
        <p:nvSpPr>
          <p:cNvPr id="3" name="Text Placeholder 2">
            <a:extLst>
              <a:ext uri="{FF2B5EF4-FFF2-40B4-BE49-F238E27FC236}">
                <a16:creationId xmlns:a16="http://schemas.microsoft.com/office/drawing/2014/main" id="{490C2717-E82A-5C71-8557-E429CBD4953F}"/>
              </a:ext>
            </a:extLst>
          </p:cNvPr>
          <p:cNvSpPr>
            <a:spLocks noGrp="1"/>
          </p:cNvSpPr>
          <p:nvPr>
            <p:ph type="body" sz="quarter" idx="22"/>
          </p:nvPr>
        </p:nvSpPr>
        <p:spPr/>
        <p:txBody>
          <a:bodyPr/>
          <a:lstStyle/>
          <a:p>
            <a:r>
              <a:rPr lang="lv-LV" dirty="0"/>
              <a:t>Cikls</a:t>
            </a:r>
            <a:endParaRPr lang="en-LV" dirty="0"/>
          </a:p>
        </p:txBody>
      </p:sp>
      <p:pic>
        <p:nvPicPr>
          <p:cNvPr id="7" name="Attēls 6">
            <a:extLst>
              <a:ext uri="{FF2B5EF4-FFF2-40B4-BE49-F238E27FC236}">
                <a16:creationId xmlns:a16="http://schemas.microsoft.com/office/drawing/2014/main" id="{C67EF488-7DA2-EE6E-CA8A-00013FBFE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20" y="4874870"/>
            <a:ext cx="21839540" cy="2331079"/>
          </a:xfrm>
          <a:prstGeom prst="rect">
            <a:avLst/>
          </a:prstGeom>
        </p:spPr>
      </p:pic>
      <p:pic>
        <p:nvPicPr>
          <p:cNvPr id="10" name="Attēls 9" descr="Attēls, kurā ir teksts, ekrānuzņēmums, rinda, fonts&#10;&#10;Apraksts ģenerēts automātiski">
            <a:extLst>
              <a:ext uri="{FF2B5EF4-FFF2-40B4-BE49-F238E27FC236}">
                <a16:creationId xmlns:a16="http://schemas.microsoft.com/office/drawing/2014/main" id="{095F17B5-1807-1238-CD58-9E6AB69ED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288" y="7453470"/>
            <a:ext cx="17737961" cy="5368280"/>
          </a:xfrm>
          <a:prstGeom prst="rect">
            <a:avLst/>
          </a:prstGeom>
        </p:spPr>
      </p:pic>
    </p:spTree>
    <p:extLst>
      <p:ext uri="{BB962C8B-B14F-4D97-AF65-F5344CB8AC3E}">
        <p14:creationId xmlns:p14="http://schemas.microsoft.com/office/powerpoint/2010/main" val="34994498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7D54-58F1-ECF7-9D80-D45EC660B322}"/>
              </a:ext>
            </a:extLst>
          </p:cNvPr>
          <p:cNvSpPr>
            <a:spLocks noGrp="1"/>
          </p:cNvSpPr>
          <p:nvPr>
            <p:ph type="title"/>
          </p:nvPr>
        </p:nvSpPr>
        <p:spPr/>
        <p:txBody>
          <a:bodyPr/>
          <a:lstStyle/>
          <a:p>
            <a:r>
              <a:rPr lang="lv-LV" dirty="0"/>
              <a:t>Iesniegšana</a:t>
            </a:r>
            <a:endParaRPr lang="en-LV" dirty="0"/>
          </a:p>
        </p:txBody>
      </p:sp>
      <p:sp>
        <p:nvSpPr>
          <p:cNvPr id="3" name="Text Placeholder 2">
            <a:extLst>
              <a:ext uri="{FF2B5EF4-FFF2-40B4-BE49-F238E27FC236}">
                <a16:creationId xmlns:a16="http://schemas.microsoft.com/office/drawing/2014/main" id="{B1FAC91C-1E0C-F3B9-36F7-D8297AE4D470}"/>
              </a:ext>
            </a:extLst>
          </p:cNvPr>
          <p:cNvSpPr>
            <a:spLocks noGrp="1"/>
          </p:cNvSpPr>
          <p:nvPr>
            <p:ph type="body" sz="quarter" idx="23"/>
          </p:nvPr>
        </p:nvSpPr>
        <p:spPr/>
        <p:txBody>
          <a:bodyPr/>
          <a:lstStyle/>
          <a:p>
            <a:endParaRPr lang="en-LV"/>
          </a:p>
        </p:txBody>
      </p:sp>
    </p:spTree>
    <p:extLst>
      <p:ext uri="{BB962C8B-B14F-4D97-AF65-F5344CB8AC3E}">
        <p14:creationId xmlns:p14="http://schemas.microsoft.com/office/powerpoint/2010/main" val="4684690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8CA-4751-619B-7521-EE1607ACC4F2}"/>
              </a:ext>
            </a:extLst>
          </p:cNvPr>
          <p:cNvSpPr>
            <a:spLocks noGrp="1"/>
          </p:cNvSpPr>
          <p:nvPr>
            <p:ph type="title"/>
          </p:nvPr>
        </p:nvSpPr>
        <p:spPr/>
        <p:txBody>
          <a:bodyPr/>
          <a:lstStyle/>
          <a:p>
            <a:r>
              <a:rPr lang="lv-LV" dirty="0"/>
              <a:t>Iesniegšana</a:t>
            </a:r>
            <a:endParaRPr lang="en-LV" dirty="0"/>
          </a:p>
        </p:txBody>
      </p:sp>
      <p:sp>
        <p:nvSpPr>
          <p:cNvPr id="3" name="Text Placeholder 2">
            <a:extLst>
              <a:ext uri="{FF2B5EF4-FFF2-40B4-BE49-F238E27FC236}">
                <a16:creationId xmlns:a16="http://schemas.microsoft.com/office/drawing/2014/main" id="{490C2717-E82A-5C71-8557-E429CBD4953F}"/>
              </a:ext>
            </a:extLst>
          </p:cNvPr>
          <p:cNvSpPr>
            <a:spLocks noGrp="1"/>
          </p:cNvSpPr>
          <p:nvPr>
            <p:ph type="body" sz="quarter" idx="22"/>
          </p:nvPr>
        </p:nvSpPr>
        <p:spPr/>
        <p:txBody>
          <a:bodyPr/>
          <a:lstStyle/>
          <a:p>
            <a:r>
              <a:rPr lang="lv-LV" dirty="0"/>
              <a:t>Līdzdalības budžets 2025</a:t>
            </a:r>
            <a:endParaRPr lang="en-LV" dirty="0"/>
          </a:p>
        </p:txBody>
      </p:sp>
      <p:sp>
        <p:nvSpPr>
          <p:cNvPr id="4" name="Chart Placeholder 3">
            <a:extLst>
              <a:ext uri="{FF2B5EF4-FFF2-40B4-BE49-F238E27FC236}">
                <a16:creationId xmlns:a16="http://schemas.microsoft.com/office/drawing/2014/main" id="{6E15650B-1662-12C8-5ABE-3D0C0BE8443C}"/>
              </a:ext>
            </a:extLst>
          </p:cNvPr>
          <p:cNvSpPr>
            <a:spLocks noGrp="1"/>
          </p:cNvSpPr>
          <p:nvPr>
            <p:ph type="chart" sz="quarter" idx="24"/>
          </p:nvPr>
        </p:nvSpPr>
        <p:spPr/>
        <p:txBody>
          <a:bodyPr/>
          <a:lstStyle/>
          <a:p>
            <a:endParaRPr lang="lv-LV" dirty="0"/>
          </a:p>
        </p:txBody>
      </p:sp>
      <p:pic>
        <p:nvPicPr>
          <p:cNvPr id="6" name="Picture 5" descr="A screenshot of a map&#10;&#10;Description automatically generated">
            <a:extLst>
              <a:ext uri="{FF2B5EF4-FFF2-40B4-BE49-F238E27FC236}">
                <a16:creationId xmlns:a16="http://schemas.microsoft.com/office/drawing/2014/main" id="{CAF96E16-63B3-814D-B9BF-FF9616823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615" y="5536856"/>
            <a:ext cx="10934382" cy="5785193"/>
          </a:xfrm>
          <a:prstGeom prst="rect">
            <a:avLst/>
          </a:prstGeom>
        </p:spPr>
      </p:pic>
      <p:pic>
        <p:nvPicPr>
          <p:cNvPr id="8" name="Picture 7" descr="A map of a city&#10;&#10;Description automatically generated">
            <a:extLst>
              <a:ext uri="{FF2B5EF4-FFF2-40B4-BE49-F238E27FC236}">
                <a16:creationId xmlns:a16="http://schemas.microsoft.com/office/drawing/2014/main" id="{1F7B9E8E-8F14-2984-5CF7-78615E7AD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808" y="5696366"/>
            <a:ext cx="11207421" cy="5440790"/>
          </a:xfrm>
          <a:prstGeom prst="rect">
            <a:avLst/>
          </a:prstGeom>
        </p:spPr>
      </p:pic>
    </p:spTree>
    <p:extLst>
      <p:ext uri="{BB962C8B-B14F-4D97-AF65-F5344CB8AC3E}">
        <p14:creationId xmlns:p14="http://schemas.microsoft.com/office/powerpoint/2010/main" val="9053497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Iesniegšana</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p:txBody>
          <a:bodyPr>
            <a:normAutofit/>
          </a:bodyPr>
          <a:lstStyle/>
          <a:p>
            <a:r>
              <a:rPr lang="lv-LV" sz="4200" dirty="0"/>
              <a:t>Projekta iesniedzējs ir fiziskā persona, kura sasniegusi 16 gadu vecumu, vai biedrība vai nodibinājums, kurā nav pašvaldības dalības</a:t>
            </a:r>
            <a:endParaRPr lang="en-LV" sz="4200"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p:txBody>
          <a:bodyPr>
            <a:normAutofit/>
          </a:bodyPr>
          <a:lstStyle/>
          <a:p>
            <a:r>
              <a:rPr lang="lv-LV" sz="4200" dirty="0"/>
              <a:t>Iesniedzot projektu, iesniedzējs piekrīt, ka projekts var tikt īstenots:  </a:t>
            </a:r>
          </a:p>
          <a:p>
            <a:endParaRPr lang="lv-LV" sz="4200" dirty="0"/>
          </a:p>
          <a:p>
            <a:pPr marL="857250" indent="-857250">
              <a:buFont typeface="Arial" panose="020B0604020202020204" pitchFamily="34" charset="0"/>
              <a:buChar char="•"/>
            </a:pPr>
            <a:r>
              <a:rPr lang="lv-LV" sz="4200" dirty="0"/>
              <a:t>nepilnā apjomā;  </a:t>
            </a:r>
          </a:p>
          <a:p>
            <a:endParaRPr lang="lv-LV" sz="4200" dirty="0"/>
          </a:p>
          <a:p>
            <a:pPr marL="857250" indent="-857250">
              <a:buFont typeface="Arial" panose="020B0604020202020204" pitchFamily="34" charset="0"/>
              <a:buChar char="•"/>
            </a:pPr>
            <a:r>
              <a:rPr lang="lv-LV" sz="4200" dirty="0"/>
              <a:t>ar izmaiņām. </a:t>
            </a:r>
            <a:endParaRPr lang="en-LV" sz="4200" dirty="0"/>
          </a:p>
        </p:txBody>
      </p:sp>
      <p:sp>
        <p:nvSpPr>
          <p:cNvPr id="5" name="Text Placeholder 4">
            <a:extLst>
              <a:ext uri="{FF2B5EF4-FFF2-40B4-BE49-F238E27FC236}">
                <a16:creationId xmlns:a16="http://schemas.microsoft.com/office/drawing/2014/main" id="{98D54415-2E86-446C-AAE3-79634D4DA116}"/>
              </a:ext>
            </a:extLst>
          </p:cNvPr>
          <p:cNvSpPr>
            <a:spLocks noGrp="1"/>
          </p:cNvSpPr>
          <p:nvPr>
            <p:ph type="body" sz="quarter" idx="26"/>
          </p:nvPr>
        </p:nvSpPr>
        <p:spPr/>
        <p:txBody>
          <a:bodyPr>
            <a:normAutofit fontScale="70000" lnSpcReduction="20000"/>
          </a:bodyPr>
          <a:lstStyle/>
          <a:p>
            <a:r>
              <a:rPr lang="lv-LV" dirty="0"/>
              <a:t>Pašvaldība apņemas projekta funkcionalitāti saglabāt maksimāli tuvu iesniegtā projekta idejai, t.i. saprātīgi, nemainot būtību. Par būtiskām izmaiņām, jāsazinās ar iesniedzēju</a:t>
            </a:r>
            <a:endParaRPr lang="en-LV"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endParaRPr lang="en-LV"/>
          </a:p>
        </p:txBody>
      </p:sp>
      <p:sp>
        <p:nvSpPr>
          <p:cNvPr id="8" name="Text Placeholder 7">
            <a:extLst>
              <a:ext uri="{FF2B5EF4-FFF2-40B4-BE49-F238E27FC236}">
                <a16:creationId xmlns:a16="http://schemas.microsoft.com/office/drawing/2014/main" id="{ACF559E4-51DD-2B7B-DDB4-E2CEDF8720FF}"/>
              </a:ext>
            </a:extLst>
          </p:cNvPr>
          <p:cNvSpPr>
            <a:spLocks noGrp="1"/>
          </p:cNvSpPr>
          <p:nvPr>
            <p:ph type="body" sz="quarter" idx="28"/>
          </p:nvPr>
        </p:nvSpPr>
        <p:spPr/>
        <p:txBody>
          <a:bodyPr/>
          <a:lstStyle/>
          <a:p>
            <a:endParaRPr lang="en-LV"/>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lstStyle/>
          <a:p>
            <a:endParaRPr lang="en-LV" dirty="0"/>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lstStyle/>
          <a:p>
            <a:endParaRPr lang="en-LV"/>
          </a:p>
        </p:txBody>
      </p:sp>
      <p:sp>
        <p:nvSpPr>
          <p:cNvPr id="11" name="Text Placeholder 10">
            <a:extLst>
              <a:ext uri="{FF2B5EF4-FFF2-40B4-BE49-F238E27FC236}">
                <a16:creationId xmlns:a16="http://schemas.microsoft.com/office/drawing/2014/main" id="{9BF31DB9-5086-E451-4EB3-365BB3622494}"/>
              </a:ext>
            </a:extLst>
          </p:cNvPr>
          <p:cNvSpPr>
            <a:spLocks noGrp="1"/>
          </p:cNvSpPr>
          <p:nvPr>
            <p:ph type="body" sz="quarter" idx="31"/>
          </p:nvPr>
        </p:nvSpPr>
        <p:spPr/>
        <p:txBody>
          <a:bodyPr/>
          <a:lstStyle/>
          <a:p>
            <a:endParaRPr lang="en-LV"/>
          </a:p>
        </p:txBody>
      </p:sp>
    </p:spTree>
    <p:extLst>
      <p:ext uri="{BB962C8B-B14F-4D97-AF65-F5344CB8AC3E}">
        <p14:creationId xmlns:p14="http://schemas.microsoft.com/office/powerpoint/2010/main" val="10104929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7D54-58F1-ECF7-9D80-D45EC660B322}"/>
              </a:ext>
            </a:extLst>
          </p:cNvPr>
          <p:cNvSpPr>
            <a:spLocks noGrp="1"/>
          </p:cNvSpPr>
          <p:nvPr>
            <p:ph type="title"/>
          </p:nvPr>
        </p:nvSpPr>
        <p:spPr/>
        <p:txBody>
          <a:bodyPr/>
          <a:lstStyle/>
          <a:p>
            <a:r>
              <a:rPr lang="lv-LV" dirty="0"/>
              <a:t>Pārbaude</a:t>
            </a:r>
            <a:endParaRPr lang="en-LV" dirty="0"/>
          </a:p>
        </p:txBody>
      </p:sp>
      <p:sp>
        <p:nvSpPr>
          <p:cNvPr id="3" name="Text Placeholder 2">
            <a:extLst>
              <a:ext uri="{FF2B5EF4-FFF2-40B4-BE49-F238E27FC236}">
                <a16:creationId xmlns:a16="http://schemas.microsoft.com/office/drawing/2014/main" id="{B1FAC91C-1E0C-F3B9-36F7-D8297AE4D470}"/>
              </a:ext>
            </a:extLst>
          </p:cNvPr>
          <p:cNvSpPr>
            <a:spLocks noGrp="1"/>
          </p:cNvSpPr>
          <p:nvPr>
            <p:ph type="body" sz="quarter" idx="23"/>
          </p:nvPr>
        </p:nvSpPr>
        <p:spPr/>
        <p:txBody>
          <a:bodyPr/>
          <a:lstStyle/>
          <a:p>
            <a:endParaRPr lang="en-LV"/>
          </a:p>
        </p:txBody>
      </p:sp>
    </p:spTree>
    <p:extLst>
      <p:ext uri="{BB962C8B-B14F-4D97-AF65-F5344CB8AC3E}">
        <p14:creationId xmlns:p14="http://schemas.microsoft.com/office/powerpoint/2010/main" val="904506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42E-A489-A885-2519-572C0A9E13FE}"/>
              </a:ext>
            </a:extLst>
          </p:cNvPr>
          <p:cNvSpPr>
            <a:spLocks noGrp="1"/>
          </p:cNvSpPr>
          <p:nvPr>
            <p:ph type="body" sz="quarter" idx="22"/>
          </p:nvPr>
        </p:nvSpPr>
        <p:spPr/>
        <p:txBody>
          <a:bodyPr/>
          <a:lstStyle/>
          <a:p>
            <a:r>
              <a:rPr lang="lv-LV" dirty="0"/>
              <a:t>Pārbaude</a:t>
            </a:r>
            <a:endParaRPr lang="en-LV" dirty="0"/>
          </a:p>
        </p:txBody>
      </p:sp>
      <p:sp>
        <p:nvSpPr>
          <p:cNvPr id="3" name="Text Placeholder 2">
            <a:extLst>
              <a:ext uri="{FF2B5EF4-FFF2-40B4-BE49-F238E27FC236}">
                <a16:creationId xmlns:a16="http://schemas.microsoft.com/office/drawing/2014/main" id="{1ACB3D55-D62B-6526-AA53-2F5B9FAF81A6}"/>
              </a:ext>
            </a:extLst>
          </p:cNvPr>
          <p:cNvSpPr>
            <a:spLocks noGrp="1"/>
          </p:cNvSpPr>
          <p:nvPr>
            <p:ph type="body" sz="quarter" idx="24"/>
          </p:nvPr>
        </p:nvSpPr>
        <p:spPr/>
        <p:txBody>
          <a:bodyPr>
            <a:normAutofit fontScale="92500" lnSpcReduction="10000"/>
          </a:bodyPr>
          <a:lstStyle/>
          <a:p>
            <a:pPr marL="857250" indent="-857250">
              <a:buFont typeface="Arial" panose="020B0604020202020204" pitchFamily="34" charset="0"/>
              <a:buChar char="•"/>
            </a:pPr>
            <a:r>
              <a:rPr lang="lv-LV" dirty="0"/>
              <a:t>Infrastruktūras projekti;</a:t>
            </a:r>
          </a:p>
          <a:p>
            <a:pPr marL="857250" indent="-857250">
              <a:buFont typeface="Arial" panose="020B0604020202020204" pitchFamily="34" charset="0"/>
              <a:buChar char="•"/>
            </a:pPr>
            <a:r>
              <a:rPr lang="lv-LV" dirty="0"/>
              <a:t>Nemateriālie projekti;</a:t>
            </a:r>
          </a:p>
          <a:p>
            <a:pPr marL="857250" indent="-857250">
              <a:buFont typeface="Arial" panose="020B0604020202020204" pitchFamily="34" charset="0"/>
              <a:buChar char="•"/>
            </a:pPr>
            <a:r>
              <a:rPr lang="lv-LV" dirty="0"/>
              <a:t>Iekšpagalmu projekti</a:t>
            </a:r>
            <a:endParaRPr lang="en-LV" dirty="0"/>
          </a:p>
        </p:txBody>
      </p:sp>
      <p:sp>
        <p:nvSpPr>
          <p:cNvPr id="4" name="Text Placeholder 3">
            <a:extLst>
              <a:ext uri="{FF2B5EF4-FFF2-40B4-BE49-F238E27FC236}">
                <a16:creationId xmlns:a16="http://schemas.microsoft.com/office/drawing/2014/main" id="{B43B9BBC-A2A4-F83C-BEA3-F5508957D7D3}"/>
              </a:ext>
            </a:extLst>
          </p:cNvPr>
          <p:cNvSpPr>
            <a:spLocks noGrp="1"/>
          </p:cNvSpPr>
          <p:nvPr>
            <p:ph type="body" sz="quarter" idx="25"/>
          </p:nvPr>
        </p:nvSpPr>
        <p:spPr/>
        <p:txBody>
          <a:bodyPr/>
          <a:lstStyle/>
          <a:p>
            <a:r>
              <a:rPr lang="lv-LV" dirty="0"/>
              <a:t>Divas vērtēšanas kārtas</a:t>
            </a:r>
            <a:endParaRPr lang="en-LV" dirty="0"/>
          </a:p>
        </p:txBody>
      </p:sp>
      <p:sp>
        <p:nvSpPr>
          <p:cNvPr id="6" name="Text Placeholder 5">
            <a:extLst>
              <a:ext uri="{FF2B5EF4-FFF2-40B4-BE49-F238E27FC236}">
                <a16:creationId xmlns:a16="http://schemas.microsoft.com/office/drawing/2014/main" id="{50986CF3-FC58-B851-548C-BA4A5FB2EABB}"/>
              </a:ext>
            </a:extLst>
          </p:cNvPr>
          <p:cNvSpPr>
            <a:spLocks noGrp="1"/>
          </p:cNvSpPr>
          <p:nvPr>
            <p:ph type="body" sz="quarter" idx="23"/>
          </p:nvPr>
        </p:nvSpPr>
        <p:spPr/>
        <p:txBody>
          <a:bodyPr/>
          <a:lstStyle/>
          <a:p>
            <a:endParaRPr lang="en-LV"/>
          </a:p>
        </p:txBody>
      </p:sp>
      <p:sp>
        <p:nvSpPr>
          <p:cNvPr id="7" name="Text Placeholder 6">
            <a:extLst>
              <a:ext uri="{FF2B5EF4-FFF2-40B4-BE49-F238E27FC236}">
                <a16:creationId xmlns:a16="http://schemas.microsoft.com/office/drawing/2014/main" id="{0EAC6B08-84E4-225E-1C41-AABA9623ACC1}"/>
              </a:ext>
            </a:extLst>
          </p:cNvPr>
          <p:cNvSpPr>
            <a:spLocks noGrp="1"/>
          </p:cNvSpPr>
          <p:nvPr>
            <p:ph type="body" sz="quarter" idx="27"/>
          </p:nvPr>
        </p:nvSpPr>
        <p:spPr/>
        <p:txBody>
          <a:bodyPr/>
          <a:lstStyle/>
          <a:p>
            <a:endParaRPr lang="en-LV"/>
          </a:p>
        </p:txBody>
      </p:sp>
      <p:sp>
        <p:nvSpPr>
          <p:cNvPr id="9" name="Text Placeholder 8">
            <a:extLst>
              <a:ext uri="{FF2B5EF4-FFF2-40B4-BE49-F238E27FC236}">
                <a16:creationId xmlns:a16="http://schemas.microsoft.com/office/drawing/2014/main" id="{A7CDBA3C-BA36-A0E6-4B91-BD580ADD27F1}"/>
              </a:ext>
            </a:extLst>
          </p:cNvPr>
          <p:cNvSpPr>
            <a:spLocks noGrp="1"/>
          </p:cNvSpPr>
          <p:nvPr>
            <p:ph type="body" sz="quarter" idx="29"/>
          </p:nvPr>
        </p:nvSpPr>
        <p:spPr/>
        <p:txBody>
          <a:bodyPr/>
          <a:lstStyle/>
          <a:p>
            <a:endParaRPr lang="en-LV"/>
          </a:p>
        </p:txBody>
      </p:sp>
      <p:sp>
        <p:nvSpPr>
          <p:cNvPr id="10" name="Text Placeholder 9">
            <a:extLst>
              <a:ext uri="{FF2B5EF4-FFF2-40B4-BE49-F238E27FC236}">
                <a16:creationId xmlns:a16="http://schemas.microsoft.com/office/drawing/2014/main" id="{994853C4-1845-53F5-6E0C-18C2C44C34F7}"/>
              </a:ext>
            </a:extLst>
          </p:cNvPr>
          <p:cNvSpPr>
            <a:spLocks noGrp="1"/>
          </p:cNvSpPr>
          <p:nvPr>
            <p:ph type="body" sz="quarter" idx="30"/>
          </p:nvPr>
        </p:nvSpPr>
        <p:spPr/>
        <p:txBody>
          <a:bodyPr/>
          <a:lstStyle/>
          <a:p>
            <a:endParaRPr lang="en-LV"/>
          </a:p>
        </p:txBody>
      </p:sp>
    </p:spTree>
    <p:extLst>
      <p:ext uri="{BB962C8B-B14F-4D97-AF65-F5344CB8AC3E}">
        <p14:creationId xmlns:p14="http://schemas.microsoft.com/office/powerpoint/2010/main" val="4181416944"/>
      </p:ext>
    </p:extLst>
  </p:cSld>
  <p:clrMapOvr>
    <a:masterClrMapping/>
  </p:clrMapOvr>
  <p:transition spd="med"/>
</p:sld>
</file>

<file path=ppt/theme/theme1.xml><?xml version="1.0" encoding="utf-8"?>
<a:theme xmlns:a="http://schemas.openxmlformats.org/drawingml/2006/main" name="RIGA_2022">
  <a:themeElements>
    <a:clrScheme name="RIGA">
      <a:dk1>
        <a:srgbClr val="000B40"/>
      </a:dk1>
      <a:lt1>
        <a:srgbClr val="244CD3"/>
      </a:lt1>
      <a:dk2>
        <a:srgbClr val="244CD3"/>
      </a:dk2>
      <a:lt2>
        <a:srgbClr val="FFFFFF"/>
      </a:lt2>
      <a:accent1>
        <a:srgbClr val="AAD0FF"/>
      </a:accent1>
      <a:accent2>
        <a:srgbClr val="E2FF86"/>
      </a:accent2>
      <a:accent3>
        <a:srgbClr val="0D382C"/>
      </a:accent3>
      <a:accent4>
        <a:srgbClr val="78E9B8"/>
      </a:accent4>
      <a:accent5>
        <a:srgbClr val="BEAFEC"/>
      </a:accent5>
      <a:accent6>
        <a:srgbClr val="77893A"/>
      </a:accent6>
      <a:hlink>
        <a:srgbClr val="000A40"/>
      </a:hlink>
      <a:folHlink>
        <a:srgbClr val="000A40"/>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754</TotalTime>
  <Words>629</Words>
  <Application>Microsoft Office PowerPoint</Application>
  <PresentationFormat>Pielāgots</PresentationFormat>
  <Paragraphs>103</Paragraphs>
  <Slides>21</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21</vt:i4>
      </vt:variant>
    </vt:vector>
  </HeadingPairs>
  <TitlesOfParts>
    <vt:vector size="25" baseType="lpstr">
      <vt:lpstr>Arial</vt:lpstr>
      <vt:lpstr>GILROY-SEMIBOLD</vt:lpstr>
      <vt:lpstr>Helvetica Neue</vt:lpstr>
      <vt:lpstr>RIGA_2022</vt:lpstr>
      <vt:lpstr>Par Līdzdalības budžeta projektu konkursu 2025</vt:lpstr>
      <vt:lpstr>PowerPoint prezentācija</vt:lpstr>
      <vt:lpstr>PowerPoint prezentācija</vt:lpstr>
      <vt:lpstr>Laika grafiks</vt:lpstr>
      <vt:lpstr>Iesniegšana</vt:lpstr>
      <vt:lpstr>Iesniegšana</vt:lpstr>
      <vt:lpstr>PowerPoint prezentācija</vt:lpstr>
      <vt:lpstr>Pārbaude</vt:lpstr>
      <vt:lpstr>PowerPoint prezentācija</vt:lpstr>
      <vt:lpstr>PowerPoint prezentācija</vt:lpstr>
      <vt:lpstr>PowerPoint prezentācija</vt:lpstr>
      <vt:lpstr>PowerPoint prezentācija</vt:lpstr>
      <vt:lpstr>PowerPoint prezentācija</vt:lpstr>
      <vt:lpstr>PowerPoint prezentācija</vt:lpstr>
      <vt:lpstr>Balsošana</vt:lpstr>
      <vt:lpstr>PowerPoint prezentācija</vt:lpstr>
      <vt:lpstr>Rezultātu apstiprināšana</vt:lpstr>
      <vt:lpstr>PowerPoint prezentācija</vt:lpstr>
      <vt:lpstr>PowerPoint prezentācija</vt:lpstr>
      <vt:lpstr>PowerPoint prezentācija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Gatis Štolcers</cp:lastModifiedBy>
  <cp:revision>14</cp:revision>
  <dcterms:modified xsi:type="dcterms:W3CDTF">2024-06-18T06:27:41Z</dcterms:modified>
</cp:coreProperties>
</file>