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5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6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78" r:id="rId2"/>
    <p:sldMasterId id="2147483689" r:id="rId3"/>
    <p:sldMasterId id="2147483717" r:id="rId4"/>
    <p:sldMasterId id="2147483755" r:id="rId5"/>
    <p:sldMasterId id="2147483800" r:id="rId6"/>
    <p:sldMasterId id="2147483816" r:id="rId7"/>
  </p:sldMasterIdLst>
  <p:notesMasterIdLst>
    <p:notesMasterId r:id="rId35"/>
  </p:notesMasterIdLst>
  <p:handoutMasterIdLst>
    <p:handoutMasterId r:id="rId36"/>
  </p:handoutMasterIdLst>
  <p:sldIdLst>
    <p:sldId id="1312" r:id="rId8"/>
    <p:sldId id="1340" r:id="rId9"/>
    <p:sldId id="3557" r:id="rId10"/>
    <p:sldId id="3558" r:id="rId11"/>
    <p:sldId id="1313" r:id="rId12"/>
    <p:sldId id="3553" r:id="rId13"/>
    <p:sldId id="3564" r:id="rId14"/>
    <p:sldId id="3552" r:id="rId15"/>
    <p:sldId id="4522" r:id="rId16"/>
    <p:sldId id="1272" r:id="rId17"/>
    <p:sldId id="1152" r:id="rId18"/>
    <p:sldId id="1301" r:id="rId19"/>
    <p:sldId id="4524" r:id="rId20"/>
    <p:sldId id="1291" r:id="rId21"/>
    <p:sldId id="4507" r:id="rId22"/>
    <p:sldId id="3555" r:id="rId23"/>
    <p:sldId id="1391" r:id="rId24"/>
    <p:sldId id="532" r:id="rId25"/>
    <p:sldId id="4525" r:id="rId26"/>
    <p:sldId id="4523" r:id="rId27"/>
    <p:sldId id="3556" r:id="rId28"/>
    <p:sldId id="488" r:id="rId29"/>
    <p:sldId id="496" r:id="rId30"/>
    <p:sldId id="507" r:id="rId31"/>
    <p:sldId id="1375" r:id="rId32"/>
    <p:sldId id="1374" r:id="rId33"/>
    <p:sldId id="264" r:id="rId34"/>
  </p:sldIdLst>
  <p:sldSz cx="12192000" cy="6858000"/>
  <p:notesSz cx="6858000" cy="9144000"/>
  <p:defaultTextStyle>
    <a:defPPr>
      <a:defRPr lang="en-US"/>
    </a:defPPr>
    <a:lvl1pPr algn="l" defTabSz="93853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68630" indent="-11430" algn="l" defTabSz="93853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38530" indent="-24130" algn="l" defTabSz="93853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408430" indent="-36830" algn="l" defTabSz="93853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78330" indent="-49530" algn="l" defTabSz="93853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imonds Bridaks" initials="" lastIdx="0" clrIdx="0"/>
  <p:cmAuthor id="2" name="Anete Gaiķe" initials="A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539"/>
    <a:srgbClr val="62993E"/>
    <a:srgbClr val="FF4B94"/>
    <a:srgbClr val="FF0066"/>
    <a:srgbClr val="FF0000"/>
    <a:srgbClr val="CC33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854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576" y="96"/>
      </p:cViewPr>
      <p:guideLst>
        <p:guide orient="horz" pos="221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51031622435272E-2"/>
          <c:y val="0.11628420991282572"/>
          <c:w val="0.53997347261991802"/>
          <c:h val="0.8647557307004856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DD6-42CF-9A8F-66FD92A798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DD6-42CF-9A8F-66FD92A798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DD6-42CF-9A8F-66FD92A798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DD6-42CF-9A8F-66FD92A798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DD6-42CF-9A8F-66FD92A798C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DD6-42CF-9A8F-66FD92A798C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DD6-42CF-9A8F-66FD92A798C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9DD6-42CF-9A8F-66FD92A798C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Sheet2!$A$1:$A$8</c:f>
              <c:strCache>
                <c:ptCount val="8"/>
                <c:pt idx="0">
                  <c:v>Darba integrācija</c:v>
                </c:pt>
                <c:pt idx="1">
                  <c:v>Izglītība</c:v>
                </c:pt>
                <c:pt idx="2">
                  <c:v>Sports, veselības veicināšana, medicīna</c:v>
                </c:pt>
                <c:pt idx="3">
                  <c:v>Iekļaujoša pilsoniskā sabiedrība, kultūras daudzveidība </c:v>
                </c:pt>
                <c:pt idx="4">
                  <c:v>Atbalsts sociālās atstumtības riskam pakļautajām iedzīvotāju grupām</c:v>
                </c:pt>
                <c:pt idx="5">
                  <c:v>Sociālie pakalpojumi</c:v>
                </c:pt>
                <c:pt idx="6">
                  <c:v>Vides aizsardzība</c:v>
                </c:pt>
                <c:pt idx="7">
                  <c:v>Citi</c:v>
                </c:pt>
              </c:strCache>
            </c:strRef>
          </c:cat>
          <c:val>
            <c:numRef>
              <c:f>Sheet2!$B$1:$B$8</c:f>
              <c:numCache>
                <c:formatCode>General</c:formatCode>
                <c:ptCount val="8"/>
                <c:pt idx="0">
                  <c:v>46</c:v>
                </c:pt>
                <c:pt idx="1">
                  <c:v>43</c:v>
                </c:pt>
                <c:pt idx="2">
                  <c:v>38</c:v>
                </c:pt>
                <c:pt idx="3">
                  <c:v>24</c:v>
                </c:pt>
                <c:pt idx="4">
                  <c:v>20</c:v>
                </c:pt>
                <c:pt idx="5">
                  <c:v>13</c:v>
                </c:pt>
                <c:pt idx="6">
                  <c:v>7</c:v>
                </c:pt>
                <c:pt idx="7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DD6-42CF-9A8F-66FD92A798C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608004378163629"/>
          <c:y val="7.5297150233519475E-2"/>
          <c:w val="0.35792746941310971"/>
          <c:h val="0.8673336308583300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40241492369844"/>
          <c:y val="0"/>
          <c:w val="0.49272438689524711"/>
          <c:h val="0.842564365761627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31.12.2020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Bēgļi / cilvēktirdzniecības upuri / bezpajumtnieki /</c:v>
                </c:pt>
                <c:pt idx="1">
                  <c:v>Etniskā minoritāte – romi</c:v>
                </c:pt>
                <c:pt idx="2">
                  <c:v>Personas no trūcīgas ģimenes</c:v>
                </c:pt>
                <c:pt idx="3">
                  <c:v>Bāreņi un bez vecāku gādības palikušie bērni (15–24 g.v.)</c:v>
                </c:pt>
                <c:pt idx="4">
                  <c:v>Personas ar atkarības problēmām</c:v>
                </c:pt>
                <c:pt idx="5">
                  <c:v>Personas, kas aprūpē radinieku ar I vai II (GRT) invalid. grupu</c:v>
                </c:pt>
                <c:pt idx="6">
                  <c:v>Vecāki, kas aprūpē bērnu ar invaliditāti</c:v>
                </c:pt>
                <c:pt idx="7">
                  <c:v>Personas ar garīga rakstura traucējumiem</c:v>
                </c:pt>
                <c:pt idx="8">
                  <c:v>Ukrainas civiliedzīvotāji</c:v>
                </c:pt>
                <c:pt idx="9">
                  <c:v>Bezdarbnieki (ilgstošie, 54+, ar apgādājamiem)</c:v>
                </c:pt>
                <c:pt idx="10">
                  <c:v>Ieslodzītie (esošie un atbrīvotie)</c:v>
                </c:pt>
                <c:pt idx="11">
                  <c:v>Personas ar invaliditāti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</c:v>
                </c:pt>
                <c:pt idx="9">
                  <c:v>9</c:v>
                </c:pt>
                <c:pt idx="10">
                  <c:v>4</c:v>
                </c:pt>
                <c:pt idx="1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81-4965-AAEA-B22B4F0C4A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31.12.2021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Bēgļi / cilvēktirdzniecības upuri / bezpajumtnieki /</c:v>
                </c:pt>
                <c:pt idx="1">
                  <c:v>Etniskā minoritāte – romi</c:v>
                </c:pt>
                <c:pt idx="2">
                  <c:v>Personas no trūcīgas ģimenes</c:v>
                </c:pt>
                <c:pt idx="3">
                  <c:v>Bāreņi un bez vecāku gādības palikušie bērni (15–24 g.v.)</c:v>
                </c:pt>
                <c:pt idx="4">
                  <c:v>Personas ar atkarības problēmām</c:v>
                </c:pt>
                <c:pt idx="5">
                  <c:v>Personas, kas aprūpē radinieku ar I vai II (GRT) invalid. grupu</c:v>
                </c:pt>
                <c:pt idx="6">
                  <c:v>Vecāki, kas aprūpē bērnu ar invaliditāti</c:v>
                </c:pt>
                <c:pt idx="7">
                  <c:v>Personas ar garīga rakstura traucējumiem</c:v>
                </c:pt>
                <c:pt idx="8">
                  <c:v>Ukrainas civiliedzīvotāji</c:v>
                </c:pt>
                <c:pt idx="9">
                  <c:v>Bezdarbnieki (ilgstošie, 54+, ar apgādājamiem)</c:v>
                </c:pt>
                <c:pt idx="10">
                  <c:v>Ieslodzītie (esošie un atbrīvotie)</c:v>
                </c:pt>
                <c:pt idx="11">
                  <c:v>Personas ar invaliditāti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3</c:v>
                </c:pt>
                <c:pt idx="9">
                  <c:v>26</c:v>
                </c:pt>
                <c:pt idx="10">
                  <c:v>4</c:v>
                </c:pt>
                <c:pt idx="11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81-4965-AAEA-B22B4F0C4A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31.12.2022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Bēgļi / cilvēktirdzniecības upuri / bezpajumtnieki /</c:v>
                </c:pt>
                <c:pt idx="1">
                  <c:v>Etniskā minoritāte – romi</c:v>
                </c:pt>
                <c:pt idx="2">
                  <c:v>Personas no trūcīgas ģimenes</c:v>
                </c:pt>
                <c:pt idx="3">
                  <c:v>Bāreņi un bez vecāku gādības palikušie bērni (15–24 g.v.)</c:v>
                </c:pt>
                <c:pt idx="4">
                  <c:v>Personas ar atkarības problēmām</c:v>
                </c:pt>
                <c:pt idx="5">
                  <c:v>Personas, kas aprūpē radinieku ar I vai II (GRT) invalid. grupu</c:v>
                </c:pt>
                <c:pt idx="6">
                  <c:v>Vecāki, kas aprūpē bērnu ar invaliditāti</c:v>
                </c:pt>
                <c:pt idx="7">
                  <c:v>Personas ar garīga rakstura traucējumiem</c:v>
                </c:pt>
                <c:pt idx="8">
                  <c:v>Ukrainas civiliedzīvotāji</c:v>
                </c:pt>
                <c:pt idx="9">
                  <c:v>Bezdarbnieki (ilgstošie, 54+, ar apgādājamiem)</c:v>
                </c:pt>
                <c:pt idx="10">
                  <c:v>Ieslodzītie (esošie un atbrīvotie)</c:v>
                </c:pt>
                <c:pt idx="11">
                  <c:v>Personas ar invaliditāti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6</c:v>
                </c:pt>
                <c:pt idx="7">
                  <c:v>5</c:v>
                </c:pt>
                <c:pt idx="8">
                  <c:v>2</c:v>
                </c:pt>
                <c:pt idx="9">
                  <c:v>74</c:v>
                </c:pt>
                <c:pt idx="10">
                  <c:v>55</c:v>
                </c:pt>
                <c:pt idx="11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60-4EEB-BD45-C24EFA59E56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30.09.2023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ln>
                      <a:solidFill>
                        <a:schemeClr val="accent1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Bēgļi / cilvēktirdzniecības upuri / bezpajumtnieki /</c:v>
                </c:pt>
                <c:pt idx="1">
                  <c:v>Etniskā minoritāte – romi</c:v>
                </c:pt>
                <c:pt idx="2">
                  <c:v>Personas no trūcīgas ģimenes</c:v>
                </c:pt>
                <c:pt idx="3">
                  <c:v>Bāreņi un bez vecāku gādības palikušie bērni (15–24 g.v.)</c:v>
                </c:pt>
                <c:pt idx="4">
                  <c:v>Personas ar atkarības problēmām</c:v>
                </c:pt>
                <c:pt idx="5">
                  <c:v>Personas, kas aprūpē radinieku ar I vai II (GRT) invalid. grupu</c:v>
                </c:pt>
                <c:pt idx="6">
                  <c:v>Vecāki, kas aprūpē bērnu ar invaliditāti</c:v>
                </c:pt>
                <c:pt idx="7">
                  <c:v>Personas ar garīga rakstura traucējumiem</c:v>
                </c:pt>
                <c:pt idx="8">
                  <c:v>Ukrainas civiliedzīvotāji</c:v>
                </c:pt>
                <c:pt idx="9">
                  <c:v>Bezdarbnieki (ilgstošie, 54+, ar apgādājamiem)</c:v>
                </c:pt>
                <c:pt idx="10">
                  <c:v>Ieslodzītie (esošie un atbrīvotie)</c:v>
                </c:pt>
                <c:pt idx="11">
                  <c:v>Personas ar invaliditāti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6</c:v>
                </c:pt>
                <c:pt idx="8">
                  <c:v>16</c:v>
                </c:pt>
                <c:pt idx="9">
                  <c:v>44</c:v>
                </c:pt>
                <c:pt idx="10">
                  <c:v>51</c:v>
                </c:pt>
                <c:pt idx="11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BF-4379-9359-B72E59F49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2"/>
        <c:overlap val="-25"/>
        <c:axId val="886793904"/>
        <c:axId val="886798824"/>
      </c:barChart>
      <c:catAx>
        <c:axId val="886793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ln w="6350"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  <c:crossAx val="886798824"/>
        <c:crosses val="autoZero"/>
        <c:auto val="1"/>
        <c:lblAlgn val="ctr"/>
        <c:lblOffset val="100"/>
        <c:noMultiLvlLbl val="0"/>
      </c:catAx>
      <c:valAx>
        <c:axId val="886798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ln>
                  <a:solidFill>
                    <a:schemeClr val="accent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  <c:crossAx val="88679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n>
            <a:solidFill>
              <a:schemeClr val="accent1"/>
            </a:solidFill>
          </a:ln>
          <a:latin typeface="Verdana" panose="020B0604030504040204" pitchFamily="34" charset="0"/>
          <a:ea typeface="Verdana" panose="020B0604030504040204" pitchFamily="34" charset="0"/>
        </a:defRPr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#5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358D4D-BF69-4E1E-B96D-DBA51F827D0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B063502-5D4C-4A7B-A140-5B7DEBDDA87B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 </a:t>
          </a:r>
          <a:r>
            <a: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~</a:t>
          </a:r>
          <a:r>
            <a:rPr lang="lv-LV" sz="15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10% no visiem Latvijas iedzīvotājiem</a:t>
          </a:r>
        </a:p>
      </dgm:t>
    </dgm:pt>
    <dgm:pt modelId="{C31D8074-3951-47F0-9828-5F5D4AA77899}" type="parTrans" cxnId="{FDE7CB0D-EDCC-4601-A70D-5751B6859390}">
      <dgm:prSet/>
      <dgm:spPr/>
      <dgm:t>
        <a:bodyPr/>
        <a:lstStyle/>
        <a:p>
          <a:endParaRPr lang="lv-LV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00F581F-122C-49C0-A03C-403F830E3C53}" type="sibTrans" cxnId="{FDE7CB0D-EDCC-4601-A70D-5751B6859390}">
      <dgm:prSet/>
      <dgm:spPr/>
      <dgm:t>
        <a:bodyPr/>
        <a:lstStyle/>
        <a:p>
          <a:endParaRPr lang="lv-LV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7790649-C7E0-4AE5-896E-C2BA6D9F0CE8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lv-LV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7</a:t>
          </a:r>
          <a:r>
            <a:rPr lang="lv-LV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158 jeb 13,4% no reģistrētā bezdarbnieku kopskaita valstī bija bezdarbnieki ar invaliditāti</a:t>
          </a:r>
          <a:endParaRPr lang="lv-LV" sz="140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7C33F23-0EE0-4871-82DE-A2D2AAEC8DC0}" type="parTrans" cxnId="{AF4B7052-C561-4AC2-AE99-1BAA1FAA7AC8}">
      <dgm:prSet/>
      <dgm:spPr/>
      <dgm:t>
        <a:bodyPr/>
        <a:lstStyle/>
        <a:p>
          <a:endParaRPr lang="lv-LV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16D1AAA-A377-4037-8002-E5C323680536}" type="sibTrans" cxnId="{AF4B7052-C561-4AC2-AE99-1BAA1FAA7AC8}">
      <dgm:prSet/>
      <dgm:spPr/>
      <dgm:t>
        <a:bodyPr/>
        <a:lstStyle/>
        <a:p>
          <a:endParaRPr lang="lv-LV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26DF842-1542-4742-91AC-64D4336F0E60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500" b="1" i="0" u="non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4</a:t>
          </a:r>
          <a:r>
            <a:rPr lang="lv-LV" sz="1500" b="1" i="0" u="non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4</a:t>
          </a:r>
          <a:r>
            <a:rPr lang="en-US" sz="1500" b="1" i="0" u="non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7</a:t>
          </a:r>
          <a:r>
            <a:rPr lang="lv-LV" sz="1500" b="1" i="0" u="non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62</a:t>
          </a:r>
          <a:r>
            <a:rPr lang="en-US" sz="1500" b="1" i="0" u="non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500" b="1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nodarbinātas personas</a:t>
          </a:r>
          <a:r>
            <a:rPr lang="en-US" sz="1500" b="1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500" b="1" noProof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darbspējas</a:t>
          </a:r>
          <a:r>
            <a:rPr lang="en-US" sz="1500" b="1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500" b="1" noProof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vecumā</a:t>
          </a:r>
          <a:r>
            <a:rPr lang="en-US" sz="1500" b="1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lv-LV" sz="1500" b="1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(</a:t>
          </a:r>
          <a:r>
            <a:rPr lang="en-US" sz="1500" b="1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39</a:t>
          </a:r>
          <a:r>
            <a:rPr lang="lv-LV" sz="1500" b="1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%</a:t>
          </a:r>
          <a:r>
            <a:rPr lang="en-US" sz="1500" b="1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no </a:t>
          </a:r>
          <a:r>
            <a:rPr lang="en-US" sz="1500" b="1" noProof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visām</a:t>
          </a:r>
          <a:r>
            <a:rPr lang="en-US" sz="1500" b="1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person</a:t>
          </a:r>
          <a:r>
            <a:rPr lang="lv-LV" sz="1500" b="1" noProof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ām</a:t>
          </a:r>
          <a:r>
            <a:rPr lang="lv-LV" sz="1500" b="1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ar invaliditāti</a:t>
          </a:r>
          <a:r>
            <a:rPr lang="en-US" sz="1500" b="1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500" b="1" noProof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darbspējas</a:t>
          </a:r>
          <a:r>
            <a:rPr lang="en-US" sz="1500" b="1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500" b="1" noProof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vecumā</a:t>
          </a:r>
          <a:r>
            <a:rPr lang="lv-LV" sz="1500" b="1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</a:t>
          </a:r>
          <a:endParaRPr lang="en-US" sz="1500" b="1" noProof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3C088E6-93FD-40DD-B9DD-166540DA61AD}" type="parTrans" cxnId="{9FAB554F-CC02-4EE7-8CB5-F16A75D18465}">
      <dgm:prSet/>
      <dgm:spPr/>
      <dgm:t>
        <a:bodyPr/>
        <a:lstStyle/>
        <a:p>
          <a:endParaRPr lang="lv-LV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12DAA1A-FB45-44D8-BFC0-BFE28B1B49C4}" type="sibTrans" cxnId="{9FAB554F-CC02-4EE7-8CB5-F16A75D18465}">
      <dgm:prSet/>
      <dgm:spPr/>
      <dgm:t>
        <a:bodyPr/>
        <a:lstStyle/>
        <a:p>
          <a:endParaRPr lang="lv-LV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AE4716B-D0A2-452D-810D-CE366C8BC02A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v-LV" sz="15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54% sievietes </a:t>
          </a:r>
          <a:r>
            <a:rPr lang="en-US" sz="15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</a:t>
          </a:r>
          <a:r>
            <a:rPr lang="lv-LV" sz="15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46% vīrieši</a:t>
          </a:r>
          <a:endParaRPr lang="en-US" sz="150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7BA8398-4837-4CBB-8565-3050BB7113A4}" type="parTrans" cxnId="{11D0EF48-01C1-4897-A9B7-6BF599025074}">
      <dgm:prSet/>
      <dgm:spPr/>
      <dgm:t>
        <a:bodyPr/>
        <a:lstStyle/>
        <a:p>
          <a:endParaRPr lang="lv-LV"/>
        </a:p>
      </dgm:t>
    </dgm:pt>
    <dgm:pt modelId="{8BB49192-4A37-4E2F-93B9-BA07F568A4F1}" type="sibTrans" cxnId="{11D0EF48-01C1-4897-A9B7-6BF599025074}">
      <dgm:prSet/>
      <dgm:spPr/>
      <dgm:t>
        <a:bodyPr/>
        <a:lstStyle/>
        <a:p>
          <a:endParaRPr lang="lv-LV"/>
        </a:p>
      </dgm:t>
    </dgm:pt>
    <dgm:pt modelId="{22874E95-D066-4E06-BCC7-C1859EA18A4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v-LV" sz="15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9</a:t>
          </a:r>
          <a:r>
            <a:rPr lang="en-US" sz="15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lv-LV" sz="15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087</a:t>
          </a:r>
          <a:r>
            <a:rPr lang="en-US" sz="15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5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bērnu</a:t>
          </a:r>
          <a:r>
            <a:rPr lang="en-US" sz="15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5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</a:t>
          </a:r>
          <a:r>
            <a:rPr lang="en-US" sz="15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5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inva</a:t>
          </a:r>
          <a:r>
            <a:rPr lang="lv-LV" sz="15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</a:t>
          </a:r>
          <a:r>
            <a:rPr lang="en-US" sz="15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iditāti</a:t>
          </a:r>
          <a:r>
            <a:rPr lang="en-US" sz="15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no 0-17(</a:t>
          </a:r>
          <a:r>
            <a:rPr lang="en-US" sz="15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ieskaitot</a:t>
          </a:r>
          <a:r>
            <a:rPr lang="en-US" sz="15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 </a:t>
          </a:r>
          <a:r>
            <a:rPr lang="en-US" sz="15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g.v</a:t>
          </a:r>
          <a:r>
            <a:rPr lang="en-US" sz="15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 (4%) </a:t>
          </a:r>
        </a:p>
      </dgm:t>
    </dgm:pt>
    <dgm:pt modelId="{0F3BBCCA-A6F1-4B56-A8BF-35A946BD8D94}" type="parTrans" cxnId="{2A4432B8-DFF2-46BB-ABD1-DB06AAE94EE8}">
      <dgm:prSet/>
      <dgm:spPr/>
      <dgm:t>
        <a:bodyPr/>
        <a:lstStyle/>
        <a:p>
          <a:endParaRPr lang="lv-LV"/>
        </a:p>
      </dgm:t>
    </dgm:pt>
    <dgm:pt modelId="{9D642503-D3F1-4156-A520-7B1A49DBB777}" type="sibTrans" cxnId="{2A4432B8-DFF2-46BB-ABD1-DB06AAE94EE8}">
      <dgm:prSet/>
      <dgm:spPr/>
      <dgm:t>
        <a:bodyPr/>
        <a:lstStyle/>
        <a:p>
          <a:endParaRPr lang="lv-LV"/>
        </a:p>
      </dgm:t>
    </dgm:pt>
    <dgm:pt modelId="{E4BC5E5A-324A-469F-B556-4FD602A100CD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v-LV" sz="1500" b="1" i="0" u="non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112 365 </a:t>
          </a:r>
          <a:r>
            <a:rPr lang="en-US" sz="15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personas </a:t>
          </a:r>
          <a:r>
            <a:rPr lang="en-US" sz="15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vecumā</a:t>
          </a:r>
          <a:r>
            <a:rPr lang="en-US" sz="15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no 18-6</a:t>
          </a:r>
          <a:r>
            <a:rPr lang="lv-LV" sz="15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</a:t>
          </a:r>
          <a:r>
            <a:rPr lang="en-US" sz="15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5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g.v</a:t>
          </a:r>
          <a:r>
            <a:rPr lang="en-US" sz="15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( 5</a:t>
          </a:r>
          <a:r>
            <a:rPr lang="lv-LV" sz="15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</a:t>
          </a:r>
          <a:r>
            <a:rPr lang="en-US" sz="15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%)</a:t>
          </a:r>
        </a:p>
      </dgm:t>
    </dgm:pt>
    <dgm:pt modelId="{FA5BD18F-267D-45FC-9953-C8289E36DBD8}" type="parTrans" cxnId="{A98DD32E-87A8-479D-8E14-7FFDE28A7C0A}">
      <dgm:prSet/>
      <dgm:spPr/>
      <dgm:t>
        <a:bodyPr/>
        <a:lstStyle/>
        <a:p>
          <a:endParaRPr lang="lv-LV"/>
        </a:p>
      </dgm:t>
    </dgm:pt>
    <dgm:pt modelId="{8325525C-C418-4AF5-BB77-3DDA530B0803}" type="sibTrans" cxnId="{A98DD32E-87A8-479D-8E14-7FFDE28A7C0A}">
      <dgm:prSet/>
      <dgm:spPr/>
      <dgm:t>
        <a:bodyPr/>
        <a:lstStyle/>
        <a:p>
          <a:endParaRPr lang="lv-LV"/>
        </a:p>
      </dgm:t>
    </dgm:pt>
    <dgm:pt modelId="{BD9973B1-B39C-48BB-BDD2-ADAC817BE6D8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v-LV" sz="1500" b="1" i="0" u="non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85 327 </a:t>
          </a:r>
          <a:r>
            <a:rPr lang="en-US" sz="15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</a:t>
          </a:r>
          <a:r>
            <a:rPr lang="lv-LV" sz="15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</a:t>
          </a:r>
          <a:r>
            <a:rPr lang="en-US" sz="15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+ </a:t>
          </a:r>
          <a:r>
            <a:rPr lang="en-US" sz="15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vecumā</a:t>
          </a:r>
          <a:r>
            <a:rPr lang="en-US" sz="15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(4</a:t>
          </a:r>
          <a:r>
            <a:rPr lang="lv-LV" sz="15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</a:t>
          </a:r>
          <a:r>
            <a:rPr lang="en-US" sz="15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%)</a:t>
          </a:r>
        </a:p>
      </dgm:t>
    </dgm:pt>
    <dgm:pt modelId="{F693D90C-89DB-4057-829A-8A4BB786F5CD}" type="parTrans" cxnId="{DAA88483-51B9-4D71-A4A2-12A14C8A2417}">
      <dgm:prSet/>
      <dgm:spPr/>
      <dgm:t>
        <a:bodyPr/>
        <a:lstStyle/>
        <a:p>
          <a:endParaRPr lang="lv-LV"/>
        </a:p>
      </dgm:t>
    </dgm:pt>
    <dgm:pt modelId="{E922B425-E52D-4E2E-BA9D-3D30A1793579}" type="sibTrans" cxnId="{DAA88483-51B9-4D71-A4A2-12A14C8A2417}">
      <dgm:prSet/>
      <dgm:spPr/>
      <dgm:t>
        <a:bodyPr/>
        <a:lstStyle/>
        <a:p>
          <a:endParaRPr lang="lv-LV"/>
        </a:p>
      </dgm:t>
    </dgm:pt>
    <dgm:pt modelId="{5BA57C72-F555-4505-8AB6-A9A8351D3C76}">
      <dgm:prSet/>
      <dgm:spPr/>
      <dgm:t>
        <a:bodyPr/>
        <a:lstStyle/>
        <a:p>
          <a:endParaRPr lang="lv-LV"/>
        </a:p>
      </dgm:t>
    </dgm:pt>
    <dgm:pt modelId="{17B1116B-7330-45BF-B0B0-00C93059241B}" type="parTrans" cxnId="{AE4EB786-7DDF-463F-8F55-3CCBD4E42513}">
      <dgm:prSet/>
      <dgm:spPr/>
      <dgm:t>
        <a:bodyPr/>
        <a:lstStyle/>
        <a:p>
          <a:endParaRPr lang="lv-LV"/>
        </a:p>
      </dgm:t>
    </dgm:pt>
    <dgm:pt modelId="{730E6BD9-F63A-42AF-B5DD-890FF2CF6C6C}" type="sibTrans" cxnId="{AE4EB786-7DDF-463F-8F55-3CCBD4E42513}">
      <dgm:prSet/>
      <dgm:spPr/>
      <dgm:t>
        <a:bodyPr/>
        <a:lstStyle/>
        <a:p>
          <a:endParaRPr lang="lv-LV"/>
        </a:p>
      </dgm:t>
    </dgm:pt>
    <dgm:pt modelId="{2C6D216E-6B2F-4270-AA62-49025C0CE4A2}" type="pres">
      <dgm:prSet presAssocID="{12358D4D-BF69-4E1E-B96D-DBA51F827D0A}" presName="Name0" presStyleCnt="0">
        <dgm:presLayoutVars>
          <dgm:chMax val="7"/>
          <dgm:chPref val="7"/>
          <dgm:dir/>
        </dgm:presLayoutVars>
      </dgm:prSet>
      <dgm:spPr/>
    </dgm:pt>
    <dgm:pt modelId="{7A5DDBC7-74C5-4CC1-B8CE-574E4BEA0D13}" type="pres">
      <dgm:prSet presAssocID="{12358D4D-BF69-4E1E-B96D-DBA51F827D0A}" presName="Name1" presStyleCnt="0"/>
      <dgm:spPr/>
    </dgm:pt>
    <dgm:pt modelId="{FC26754A-C80A-4424-A464-E70C30C4F878}" type="pres">
      <dgm:prSet presAssocID="{12358D4D-BF69-4E1E-B96D-DBA51F827D0A}" presName="cycle" presStyleCnt="0"/>
      <dgm:spPr/>
    </dgm:pt>
    <dgm:pt modelId="{BCB349BF-9C0A-4469-9B9B-8B9FA37F8E8C}" type="pres">
      <dgm:prSet presAssocID="{12358D4D-BF69-4E1E-B96D-DBA51F827D0A}" presName="srcNode" presStyleLbl="node1" presStyleIdx="0" presStyleCnt="7"/>
      <dgm:spPr/>
    </dgm:pt>
    <dgm:pt modelId="{BC819396-6666-4ECF-8887-0EF607AA5657}" type="pres">
      <dgm:prSet presAssocID="{12358D4D-BF69-4E1E-B96D-DBA51F827D0A}" presName="conn" presStyleLbl="parChTrans1D2" presStyleIdx="0" presStyleCnt="1"/>
      <dgm:spPr/>
    </dgm:pt>
    <dgm:pt modelId="{D18271F6-CF36-4E8A-94B8-FA0E8AE7A4CB}" type="pres">
      <dgm:prSet presAssocID="{12358D4D-BF69-4E1E-B96D-DBA51F827D0A}" presName="extraNode" presStyleLbl="node1" presStyleIdx="0" presStyleCnt="7"/>
      <dgm:spPr/>
    </dgm:pt>
    <dgm:pt modelId="{0F97A0BA-7265-48FD-B7C7-25CF394E2DCD}" type="pres">
      <dgm:prSet presAssocID="{12358D4D-BF69-4E1E-B96D-DBA51F827D0A}" presName="dstNode" presStyleLbl="node1" presStyleIdx="0" presStyleCnt="7"/>
      <dgm:spPr/>
    </dgm:pt>
    <dgm:pt modelId="{D8294993-78F2-464E-A924-009519B45F76}" type="pres">
      <dgm:prSet presAssocID="{BB063502-5D4C-4A7B-A140-5B7DEBDDA87B}" presName="text_1" presStyleLbl="node1" presStyleIdx="0" presStyleCnt="7" custLinFactNeighborX="942" custLinFactNeighborY="2552">
        <dgm:presLayoutVars>
          <dgm:bulletEnabled val="1"/>
        </dgm:presLayoutVars>
      </dgm:prSet>
      <dgm:spPr/>
    </dgm:pt>
    <dgm:pt modelId="{A672C6AC-6B3B-4F2E-A278-18711343B6A1}" type="pres">
      <dgm:prSet presAssocID="{BB063502-5D4C-4A7B-A140-5B7DEBDDA87B}" presName="accent_1" presStyleCnt="0"/>
      <dgm:spPr/>
    </dgm:pt>
    <dgm:pt modelId="{5FAF4154-802D-4142-AFEE-39FC89D85F9B}" type="pres">
      <dgm:prSet presAssocID="{BB063502-5D4C-4A7B-A140-5B7DEBDDA87B}" presName="accentRepeatNode" presStyleLbl="solidFgAcc1" presStyleIdx="0" presStyleCnt="7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5D7A34EB-46A4-42DC-B9EE-06C79247B5E8}" type="pres">
      <dgm:prSet presAssocID="{6AE4716B-D0A2-452D-810D-CE366C8BC02A}" presName="text_2" presStyleLbl="node1" presStyleIdx="1" presStyleCnt="7" custLinFactNeighborX="4072" custLinFactNeighborY="4622">
        <dgm:presLayoutVars>
          <dgm:bulletEnabled val="1"/>
        </dgm:presLayoutVars>
      </dgm:prSet>
      <dgm:spPr/>
    </dgm:pt>
    <dgm:pt modelId="{61B8CFF1-CCB2-45AB-8526-906E77D6A57A}" type="pres">
      <dgm:prSet presAssocID="{6AE4716B-D0A2-452D-810D-CE366C8BC02A}" presName="accent_2" presStyleCnt="0"/>
      <dgm:spPr/>
    </dgm:pt>
    <dgm:pt modelId="{7E4EF154-AE5D-4E29-8CB0-2CA321B8FF52}" type="pres">
      <dgm:prSet presAssocID="{6AE4716B-D0A2-452D-810D-CE366C8BC02A}" presName="accentRepeatNode" presStyleLbl="solidFgAcc1" presStyleIdx="1" presStyleCnt="7" custScaleX="96939" custScaleY="101442" custLinFactNeighborX="-32690" custLinFactNeighborY="3846"/>
      <dgm:spPr>
        <a:blipFill rotWithShape="0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5F6896B7-39FA-4A16-86E7-84895F6BD753}" type="pres">
      <dgm:prSet presAssocID="{22874E95-D066-4E06-BCC7-C1859EA18A4F}" presName="text_3" presStyleLbl="node1" presStyleIdx="2" presStyleCnt="7" custLinFactNeighborX="485" custLinFactNeighborY="12391">
        <dgm:presLayoutVars>
          <dgm:bulletEnabled val="1"/>
        </dgm:presLayoutVars>
      </dgm:prSet>
      <dgm:spPr/>
    </dgm:pt>
    <dgm:pt modelId="{DA6DEB52-30D0-47A7-B194-94D3C43B2DFD}" type="pres">
      <dgm:prSet presAssocID="{22874E95-D066-4E06-BCC7-C1859EA18A4F}" presName="accent_3" presStyleCnt="0"/>
      <dgm:spPr/>
    </dgm:pt>
    <dgm:pt modelId="{3F826113-C274-43EC-9B38-6DDA8ECE2D4D}" type="pres">
      <dgm:prSet presAssocID="{22874E95-D066-4E06-BCC7-C1859EA18A4F}" presName="accentRepeatNode" presStyleLbl="solidFgAcc1" presStyleIdx="2" presStyleCnt="7"/>
      <dgm:spPr>
        <a:blipFill rotWithShape="0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829F01BD-5977-4F07-9D5B-A4E5A27C229A}" type="pres">
      <dgm:prSet presAssocID="{E4BC5E5A-324A-469F-B556-4FD602A100CD}" presName="text_4" presStyleLbl="node1" presStyleIdx="3" presStyleCnt="7">
        <dgm:presLayoutVars>
          <dgm:bulletEnabled val="1"/>
        </dgm:presLayoutVars>
      </dgm:prSet>
      <dgm:spPr/>
    </dgm:pt>
    <dgm:pt modelId="{5B26B837-EBF7-43AE-9562-D06F8D61E0AE}" type="pres">
      <dgm:prSet presAssocID="{E4BC5E5A-324A-469F-B556-4FD602A100CD}" presName="accent_4" presStyleCnt="0"/>
      <dgm:spPr/>
    </dgm:pt>
    <dgm:pt modelId="{1DE25A2C-99D8-491B-B0AA-1FEF6D37C84F}" type="pres">
      <dgm:prSet presAssocID="{E4BC5E5A-324A-469F-B556-4FD602A100CD}" presName="accentRepeatNode" presStyleLbl="solidFgAcc1" presStyleIdx="3" presStyleCnt="7"/>
      <dgm:spPr>
        <a:blipFill rotWithShape="0"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F4AC2B78-2817-461F-972A-52BFCB387742}" type="pres">
      <dgm:prSet presAssocID="{BD9973B1-B39C-48BB-BDD2-ADAC817BE6D8}" presName="text_5" presStyleLbl="node1" presStyleIdx="4" presStyleCnt="7">
        <dgm:presLayoutVars>
          <dgm:bulletEnabled val="1"/>
        </dgm:presLayoutVars>
      </dgm:prSet>
      <dgm:spPr/>
    </dgm:pt>
    <dgm:pt modelId="{B9EDD0BF-BED6-48E2-AF2A-87651BFB786E}" type="pres">
      <dgm:prSet presAssocID="{BD9973B1-B39C-48BB-BDD2-ADAC817BE6D8}" presName="accent_5" presStyleCnt="0"/>
      <dgm:spPr/>
    </dgm:pt>
    <dgm:pt modelId="{0A0A893E-0AA2-42C5-9DF0-4D348563CC8E}" type="pres">
      <dgm:prSet presAssocID="{BD9973B1-B39C-48BB-BDD2-ADAC817BE6D8}" presName="accentRepeatNode" presStyleLbl="solidFgAcc1" presStyleIdx="4" presStyleCnt="7"/>
      <dgm:spPr>
        <a:blipFill rotWithShape="0">
          <a:blip xmlns:r="http://schemas.openxmlformats.org/officeDocument/2006/relationships" r:embed="rId5"/>
          <a:srcRect/>
          <a:stretch>
            <a:fillRect/>
          </a:stretch>
        </a:blipFill>
      </dgm:spPr>
    </dgm:pt>
    <dgm:pt modelId="{BAC2E4DA-56EA-415A-99F3-1FAA4CF6DEF0}" type="pres">
      <dgm:prSet presAssocID="{626DF842-1542-4742-91AC-64D4336F0E60}" presName="text_6" presStyleLbl="node1" presStyleIdx="5" presStyleCnt="7">
        <dgm:presLayoutVars>
          <dgm:bulletEnabled val="1"/>
        </dgm:presLayoutVars>
      </dgm:prSet>
      <dgm:spPr/>
    </dgm:pt>
    <dgm:pt modelId="{AD21197D-0432-4166-AD38-32872E84DFCC}" type="pres">
      <dgm:prSet presAssocID="{626DF842-1542-4742-91AC-64D4336F0E60}" presName="accent_6" presStyleCnt="0"/>
      <dgm:spPr/>
    </dgm:pt>
    <dgm:pt modelId="{9630A809-DC27-41C9-AFCD-C812F1561117}" type="pres">
      <dgm:prSet presAssocID="{626DF842-1542-4742-91AC-64D4336F0E60}" presName="accentRepeatNode" presStyleLbl="solidFgAcc1" presStyleIdx="5" presStyleCnt="7"/>
      <dgm:spPr>
        <a:blipFill rotWithShape="0">
          <a:blip xmlns:r="http://schemas.openxmlformats.org/officeDocument/2006/relationships" r:embed="rId6"/>
          <a:srcRect/>
          <a:stretch>
            <a:fillRect t="-3000" b="-3000"/>
          </a:stretch>
        </a:blipFill>
      </dgm:spPr>
    </dgm:pt>
    <dgm:pt modelId="{0D00FBFD-DD18-4D47-B9C1-A30D766B8402}" type="pres">
      <dgm:prSet presAssocID="{B7790649-C7E0-4AE5-896E-C2BA6D9F0CE8}" presName="text_7" presStyleLbl="node1" presStyleIdx="6" presStyleCnt="7">
        <dgm:presLayoutVars>
          <dgm:bulletEnabled val="1"/>
        </dgm:presLayoutVars>
      </dgm:prSet>
      <dgm:spPr/>
    </dgm:pt>
    <dgm:pt modelId="{FB9FB96D-5FE0-4C99-A72C-B2B0A03FC418}" type="pres">
      <dgm:prSet presAssocID="{B7790649-C7E0-4AE5-896E-C2BA6D9F0CE8}" presName="accent_7" presStyleCnt="0"/>
      <dgm:spPr/>
    </dgm:pt>
    <dgm:pt modelId="{DA19911F-F4D0-408E-98D0-E9838F8E545A}" type="pres">
      <dgm:prSet presAssocID="{B7790649-C7E0-4AE5-896E-C2BA6D9F0CE8}" presName="accentRepeatNode" presStyleLbl="solidFgAcc1" presStyleIdx="6" presStyleCnt="7"/>
      <dgm:spPr>
        <a:blipFill rotWithShape="0">
          <a:blip xmlns:r="http://schemas.openxmlformats.org/officeDocument/2006/relationships" r:embed="rId7"/>
          <a:srcRect/>
          <a:stretch>
            <a:fillRect/>
          </a:stretch>
        </a:blipFill>
      </dgm:spPr>
    </dgm:pt>
  </dgm:ptLst>
  <dgm:cxnLst>
    <dgm:cxn modelId="{C3500208-965B-4C21-AADA-A88672DAEDFD}" type="presOf" srcId="{A00F581F-122C-49C0-A03C-403F830E3C53}" destId="{BC819396-6666-4ECF-8887-0EF607AA5657}" srcOrd="0" destOrd="0" presId="urn:microsoft.com/office/officeart/2008/layout/VerticalCurvedList"/>
    <dgm:cxn modelId="{0BE19C0B-88AF-4046-B772-D18E3C9D11C6}" type="presOf" srcId="{E4BC5E5A-324A-469F-B556-4FD602A100CD}" destId="{829F01BD-5977-4F07-9D5B-A4E5A27C229A}" srcOrd="0" destOrd="0" presId="urn:microsoft.com/office/officeart/2008/layout/VerticalCurvedList"/>
    <dgm:cxn modelId="{FDE7CB0D-EDCC-4601-A70D-5751B6859390}" srcId="{12358D4D-BF69-4E1E-B96D-DBA51F827D0A}" destId="{BB063502-5D4C-4A7B-A140-5B7DEBDDA87B}" srcOrd="0" destOrd="0" parTransId="{C31D8074-3951-47F0-9828-5F5D4AA77899}" sibTransId="{A00F581F-122C-49C0-A03C-403F830E3C53}"/>
    <dgm:cxn modelId="{A98DD32E-87A8-479D-8E14-7FFDE28A7C0A}" srcId="{12358D4D-BF69-4E1E-B96D-DBA51F827D0A}" destId="{E4BC5E5A-324A-469F-B556-4FD602A100CD}" srcOrd="3" destOrd="0" parTransId="{FA5BD18F-267D-45FC-9953-C8289E36DBD8}" sibTransId="{8325525C-C418-4AF5-BB77-3DDA530B0803}"/>
    <dgm:cxn modelId="{2AD0895C-CC3E-4A9E-A582-ACAE59245EDF}" type="presOf" srcId="{6AE4716B-D0A2-452D-810D-CE366C8BC02A}" destId="{5D7A34EB-46A4-42DC-B9EE-06C79247B5E8}" srcOrd="0" destOrd="0" presId="urn:microsoft.com/office/officeart/2008/layout/VerticalCurvedList"/>
    <dgm:cxn modelId="{11D0EF48-01C1-4897-A9B7-6BF599025074}" srcId="{12358D4D-BF69-4E1E-B96D-DBA51F827D0A}" destId="{6AE4716B-D0A2-452D-810D-CE366C8BC02A}" srcOrd="1" destOrd="0" parTransId="{A7BA8398-4837-4CBB-8565-3050BB7113A4}" sibTransId="{8BB49192-4A37-4E2F-93B9-BA07F568A4F1}"/>
    <dgm:cxn modelId="{9FAB554F-CC02-4EE7-8CB5-F16A75D18465}" srcId="{12358D4D-BF69-4E1E-B96D-DBA51F827D0A}" destId="{626DF842-1542-4742-91AC-64D4336F0E60}" srcOrd="5" destOrd="0" parTransId="{33C088E6-93FD-40DD-B9DD-166540DA61AD}" sibTransId="{B12DAA1A-FB45-44D8-BFC0-BFE28B1B49C4}"/>
    <dgm:cxn modelId="{AF4B7052-C561-4AC2-AE99-1BAA1FAA7AC8}" srcId="{12358D4D-BF69-4E1E-B96D-DBA51F827D0A}" destId="{B7790649-C7E0-4AE5-896E-C2BA6D9F0CE8}" srcOrd="6" destOrd="0" parTransId="{07C33F23-0EE0-4871-82DE-A2D2AAEC8DC0}" sibTransId="{516D1AAA-A377-4037-8002-E5C323680536}"/>
    <dgm:cxn modelId="{37493F53-6413-4E20-BC26-4F9F937A90AF}" type="presOf" srcId="{BB063502-5D4C-4A7B-A140-5B7DEBDDA87B}" destId="{D8294993-78F2-464E-A924-009519B45F76}" srcOrd="0" destOrd="0" presId="urn:microsoft.com/office/officeart/2008/layout/VerticalCurvedList"/>
    <dgm:cxn modelId="{DAA88483-51B9-4D71-A4A2-12A14C8A2417}" srcId="{12358D4D-BF69-4E1E-B96D-DBA51F827D0A}" destId="{BD9973B1-B39C-48BB-BDD2-ADAC817BE6D8}" srcOrd="4" destOrd="0" parTransId="{F693D90C-89DB-4057-829A-8A4BB786F5CD}" sibTransId="{E922B425-E52D-4E2E-BA9D-3D30A1793579}"/>
    <dgm:cxn modelId="{AE4EB786-7DDF-463F-8F55-3CCBD4E42513}" srcId="{12358D4D-BF69-4E1E-B96D-DBA51F827D0A}" destId="{5BA57C72-F555-4505-8AB6-A9A8351D3C76}" srcOrd="7" destOrd="0" parTransId="{17B1116B-7330-45BF-B0B0-00C93059241B}" sibTransId="{730E6BD9-F63A-42AF-B5DD-890FF2CF6C6C}"/>
    <dgm:cxn modelId="{DA62728B-F9B7-493B-9BA2-03B7176724CB}" type="presOf" srcId="{12358D4D-BF69-4E1E-B96D-DBA51F827D0A}" destId="{2C6D216E-6B2F-4270-AA62-49025C0CE4A2}" srcOrd="0" destOrd="0" presId="urn:microsoft.com/office/officeart/2008/layout/VerticalCurvedList"/>
    <dgm:cxn modelId="{6754C7A5-516C-4213-8328-A36BDC67E397}" type="presOf" srcId="{B7790649-C7E0-4AE5-896E-C2BA6D9F0CE8}" destId="{0D00FBFD-DD18-4D47-B9C1-A30D766B8402}" srcOrd="0" destOrd="0" presId="urn:microsoft.com/office/officeart/2008/layout/VerticalCurvedList"/>
    <dgm:cxn modelId="{DADE18B4-06F6-411F-BAD7-E91AC7B13B26}" type="presOf" srcId="{22874E95-D066-4E06-BCC7-C1859EA18A4F}" destId="{5F6896B7-39FA-4A16-86E7-84895F6BD753}" srcOrd="0" destOrd="0" presId="urn:microsoft.com/office/officeart/2008/layout/VerticalCurvedList"/>
    <dgm:cxn modelId="{2A4432B8-DFF2-46BB-ABD1-DB06AAE94EE8}" srcId="{12358D4D-BF69-4E1E-B96D-DBA51F827D0A}" destId="{22874E95-D066-4E06-BCC7-C1859EA18A4F}" srcOrd="2" destOrd="0" parTransId="{0F3BBCCA-A6F1-4B56-A8BF-35A946BD8D94}" sibTransId="{9D642503-D3F1-4156-A520-7B1A49DBB777}"/>
    <dgm:cxn modelId="{5F1073CF-BBF2-477D-93A3-561FBBC4B6D0}" type="presOf" srcId="{BD9973B1-B39C-48BB-BDD2-ADAC817BE6D8}" destId="{F4AC2B78-2817-461F-972A-52BFCB387742}" srcOrd="0" destOrd="0" presId="urn:microsoft.com/office/officeart/2008/layout/VerticalCurvedList"/>
    <dgm:cxn modelId="{2C3A87F1-1818-4AFE-B923-AFBA03666AF1}" type="presOf" srcId="{626DF842-1542-4742-91AC-64D4336F0E60}" destId="{BAC2E4DA-56EA-415A-99F3-1FAA4CF6DEF0}" srcOrd="0" destOrd="0" presId="urn:microsoft.com/office/officeart/2008/layout/VerticalCurvedList"/>
    <dgm:cxn modelId="{698747D9-8764-4C32-9A68-D8AAC3E58E07}" type="presParOf" srcId="{2C6D216E-6B2F-4270-AA62-49025C0CE4A2}" destId="{7A5DDBC7-74C5-4CC1-B8CE-574E4BEA0D13}" srcOrd="0" destOrd="0" presId="urn:microsoft.com/office/officeart/2008/layout/VerticalCurvedList"/>
    <dgm:cxn modelId="{12E2ED09-F789-40A5-B081-259672622BC4}" type="presParOf" srcId="{7A5DDBC7-74C5-4CC1-B8CE-574E4BEA0D13}" destId="{FC26754A-C80A-4424-A464-E70C30C4F878}" srcOrd="0" destOrd="0" presId="urn:microsoft.com/office/officeart/2008/layout/VerticalCurvedList"/>
    <dgm:cxn modelId="{1B110127-5F70-4452-B4F0-C80002F585D4}" type="presParOf" srcId="{FC26754A-C80A-4424-A464-E70C30C4F878}" destId="{BCB349BF-9C0A-4469-9B9B-8B9FA37F8E8C}" srcOrd="0" destOrd="0" presId="urn:microsoft.com/office/officeart/2008/layout/VerticalCurvedList"/>
    <dgm:cxn modelId="{6C726FA9-139A-4624-81FB-C8C2CF29F1AE}" type="presParOf" srcId="{FC26754A-C80A-4424-A464-E70C30C4F878}" destId="{BC819396-6666-4ECF-8887-0EF607AA5657}" srcOrd="1" destOrd="0" presId="urn:microsoft.com/office/officeart/2008/layout/VerticalCurvedList"/>
    <dgm:cxn modelId="{0D090CC4-02D1-4F17-9D61-89389E2A4E6F}" type="presParOf" srcId="{FC26754A-C80A-4424-A464-E70C30C4F878}" destId="{D18271F6-CF36-4E8A-94B8-FA0E8AE7A4CB}" srcOrd="2" destOrd="0" presId="urn:microsoft.com/office/officeart/2008/layout/VerticalCurvedList"/>
    <dgm:cxn modelId="{E42C89E1-31D5-4F61-AC88-A6F638FEDEE6}" type="presParOf" srcId="{FC26754A-C80A-4424-A464-E70C30C4F878}" destId="{0F97A0BA-7265-48FD-B7C7-25CF394E2DCD}" srcOrd="3" destOrd="0" presId="urn:microsoft.com/office/officeart/2008/layout/VerticalCurvedList"/>
    <dgm:cxn modelId="{B8307E69-5271-4967-A038-B661BAB34E81}" type="presParOf" srcId="{7A5DDBC7-74C5-4CC1-B8CE-574E4BEA0D13}" destId="{D8294993-78F2-464E-A924-009519B45F76}" srcOrd="1" destOrd="0" presId="urn:microsoft.com/office/officeart/2008/layout/VerticalCurvedList"/>
    <dgm:cxn modelId="{97BB9870-16AD-4582-9BCA-92CE6688A1A6}" type="presParOf" srcId="{7A5DDBC7-74C5-4CC1-B8CE-574E4BEA0D13}" destId="{A672C6AC-6B3B-4F2E-A278-18711343B6A1}" srcOrd="2" destOrd="0" presId="urn:microsoft.com/office/officeart/2008/layout/VerticalCurvedList"/>
    <dgm:cxn modelId="{63593F55-7091-4371-90F8-45DB9B454812}" type="presParOf" srcId="{A672C6AC-6B3B-4F2E-A278-18711343B6A1}" destId="{5FAF4154-802D-4142-AFEE-39FC89D85F9B}" srcOrd="0" destOrd="0" presId="urn:microsoft.com/office/officeart/2008/layout/VerticalCurvedList"/>
    <dgm:cxn modelId="{C5BE5009-40F8-4394-8D30-085D4F358BCE}" type="presParOf" srcId="{7A5DDBC7-74C5-4CC1-B8CE-574E4BEA0D13}" destId="{5D7A34EB-46A4-42DC-B9EE-06C79247B5E8}" srcOrd="3" destOrd="0" presId="urn:microsoft.com/office/officeart/2008/layout/VerticalCurvedList"/>
    <dgm:cxn modelId="{1F36AF41-CA98-4736-B56E-2AA99C86FD54}" type="presParOf" srcId="{7A5DDBC7-74C5-4CC1-B8CE-574E4BEA0D13}" destId="{61B8CFF1-CCB2-45AB-8526-906E77D6A57A}" srcOrd="4" destOrd="0" presId="urn:microsoft.com/office/officeart/2008/layout/VerticalCurvedList"/>
    <dgm:cxn modelId="{2FBA6C5F-948A-4F79-803D-3C0B27F11FA0}" type="presParOf" srcId="{61B8CFF1-CCB2-45AB-8526-906E77D6A57A}" destId="{7E4EF154-AE5D-4E29-8CB0-2CA321B8FF52}" srcOrd="0" destOrd="0" presId="urn:microsoft.com/office/officeart/2008/layout/VerticalCurvedList"/>
    <dgm:cxn modelId="{DB48BE23-F60A-4531-A0A4-F7D2C1F4B2DC}" type="presParOf" srcId="{7A5DDBC7-74C5-4CC1-B8CE-574E4BEA0D13}" destId="{5F6896B7-39FA-4A16-86E7-84895F6BD753}" srcOrd="5" destOrd="0" presId="urn:microsoft.com/office/officeart/2008/layout/VerticalCurvedList"/>
    <dgm:cxn modelId="{35906E48-0579-4917-B61F-13DBE824719B}" type="presParOf" srcId="{7A5DDBC7-74C5-4CC1-B8CE-574E4BEA0D13}" destId="{DA6DEB52-30D0-47A7-B194-94D3C43B2DFD}" srcOrd="6" destOrd="0" presId="urn:microsoft.com/office/officeart/2008/layout/VerticalCurvedList"/>
    <dgm:cxn modelId="{466E2439-32B9-48E8-B2A9-28F8678E8BA1}" type="presParOf" srcId="{DA6DEB52-30D0-47A7-B194-94D3C43B2DFD}" destId="{3F826113-C274-43EC-9B38-6DDA8ECE2D4D}" srcOrd="0" destOrd="0" presId="urn:microsoft.com/office/officeart/2008/layout/VerticalCurvedList"/>
    <dgm:cxn modelId="{E951C4B8-019F-4B77-9359-615ACF5A8B8D}" type="presParOf" srcId="{7A5DDBC7-74C5-4CC1-B8CE-574E4BEA0D13}" destId="{829F01BD-5977-4F07-9D5B-A4E5A27C229A}" srcOrd="7" destOrd="0" presId="urn:microsoft.com/office/officeart/2008/layout/VerticalCurvedList"/>
    <dgm:cxn modelId="{6C90C7F6-2D44-4CF8-A8F0-66F8E97DF22E}" type="presParOf" srcId="{7A5DDBC7-74C5-4CC1-B8CE-574E4BEA0D13}" destId="{5B26B837-EBF7-43AE-9562-D06F8D61E0AE}" srcOrd="8" destOrd="0" presId="urn:microsoft.com/office/officeart/2008/layout/VerticalCurvedList"/>
    <dgm:cxn modelId="{E9A9B076-A7DD-474A-80BE-3B07BD7D64E4}" type="presParOf" srcId="{5B26B837-EBF7-43AE-9562-D06F8D61E0AE}" destId="{1DE25A2C-99D8-491B-B0AA-1FEF6D37C84F}" srcOrd="0" destOrd="0" presId="urn:microsoft.com/office/officeart/2008/layout/VerticalCurvedList"/>
    <dgm:cxn modelId="{7E317E94-D65B-4150-8EB8-83FCD7D2E269}" type="presParOf" srcId="{7A5DDBC7-74C5-4CC1-B8CE-574E4BEA0D13}" destId="{F4AC2B78-2817-461F-972A-52BFCB387742}" srcOrd="9" destOrd="0" presId="urn:microsoft.com/office/officeart/2008/layout/VerticalCurvedList"/>
    <dgm:cxn modelId="{6F703D1A-EDC9-49AA-9B13-4173E695FB7B}" type="presParOf" srcId="{7A5DDBC7-74C5-4CC1-B8CE-574E4BEA0D13}" destId="{B9EDD0BF-BED6-48E2-AF2A-87651BFB786E}" srcOrd="10" destOrd="0" presId="urn:microsoft.com/office/officeart/2008/layout/VerticalCurvedList"/>
    <dgm:cxn modelId="{201CF313-0ED6-434C-8A29-27532DB69C44}" type="presParOf" srcId="{B9EDD0BF-BED6-48E2-AF2A-87651BFB786E}" destId="{0A0A893E-0AA2-42C5-9DF0-4D348563CC8E}" srcOrd="0" destOrd="0" presId="urn:microsoft.com/office/officeart/2008/layout/VerticalCurvedList"/>
    <dgm:cxn modelId="{D2B3EE89-994F-4291-9CCD-CAFC58C95FCB}" type="presParOf" srcId="{7A5DDBC7-74C5-4CC1-B8CE-574E4BEA0D13}" destId="{BAC2E4DA-56EA-415A-99F3-1FAA4CF6DEF0}" srcOrd="11" destOrd="0" presId="urn:microsoft.com/office/officeart/2008/layout/VerticalCurvedList"/>
    <dgm:cxn modelId="{7AD46F98-8FED-492E-AFAB-A6255A223BFB}" type="presParOf" srcId="{7A5DDBC7-74C5-4CC1-B8CE-574E4BEA0D13}" destId="{AD21197D-0432-4166-AD38-32872E84DFCC}" srcOrd="12" destOrd="0" presId="urn:microsoft.com/office/officeart/2008/layout/VerticalCurvedList"/>
    <dgm:cxn modelId="{75053F64-533B-471A-95AD-CB1ED4FF488E}" type="presParOf" srcId="{AD21197D-0432-4166-AD38-32872E84DFCC}" destId="{9630A809-DC27-41C9-AFCD-C812F1561117}" srcOrd="0" destOrd="0" presId="urn:microsoft.com/office/officeart/2008/layout/VerticalCurvedList"/>
    <dgm:cxn modelId="{D2D235FD-6832-4CAE-807C-D5ADF19885B6}" type="presParOf" srcId="{7A5DDBC7-74C5-4CC1-B8CE-574E4BEA0D13}" destId="{0D00FBFD-DD18-4D47-B9C1-A30D766B8402}" srcOrd="13" destOrd="0" presId="urn:microsoft.com/office/officeart/2008/layout/VerticalCurvedList"/>
    <dgm:cxn modelId="{4968124E-3FF1-4B88-A67A-2CFA0968E2B1}" type="presParOf" srcId="{7A5DDBC7-74C5-4CC1-B8CE-574E4BEA0D13}" destId="{FB9FB96D-5FE0-4C99-A72C-B2B0A03FC418}" srcOrd="14" destOrd="0" presId="urn:microsoft.com/office/officeart/2008/layout/VerticalCurvedList"/>
    <dgm:cxn modelId="{1E3E6102-D9C8-476F-8760-403EB69D9590}" type="presParOf" srcId="{FB9FB96D-5FE0-4C99-A72C-B2B0A03FC418}" destId="{DA19911F-F4D0-408E-98D0-E9838F8E545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1AB8AF-973A-411C-BC53-112015D033A6}" type="doc">
      <dgm:prSet loTypeId="urn:microsoft.com/office/officeart/2005/8/layout/matrix1" loCatId="matrix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lv-LV"/>
        </a:p>
      </dgm:t>
    </dgm:pt>
    <dgm:pt modelId="{C913483A-03AF-4544-8062-9211FB3A095A}">
      <dgm:prSet phldrT="[Text]" custT="1"/>
      <dgm:spPr>
        <a:solidFill>
          <a:srgbClr val="92D050"/>
        </a:solidFill>
      </dgm:spPr>
      <dgm:t>
        <a:bodyPr/>
        <a:lstStyle/>
        <a:p>
          <a:r>
            <a:rPr lang="lv-LV" sz="2400" b="1" dirty="0">
              <a:latin typeface="Verdana" panose="020B0604030504040204" pitchFamily="34" charset="0"/>
              <a:ea typeface="Verdana" panose="020B0604030504040204" pitchFamily="34" charset="0"/>
            </a:rPr>
            <a:t>6191</a:t>
          </a:r>
          <a:endParaRPr lang="en-US" sz="2400" b="1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lv-LV" sz="2400" b="0" dirty="0">
              <a:latin typeface="Verdana" pitchFamily="34" charset="0"/>
              <a:ea typeface="Verdana" pitchFamily="34" charset="0"/>
              <a:cs typeface="Verdana" pitchFamily="34" charset="0"/>
            </a:rPr>
            <a:t>reģistrēti NVA</a:t>
          </a:r>
          <a:endParaRPr lang="lv-LV" sz="24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4C256F7-7985-4A9D-9A2A-2B662BA31778}" type="parTrans" cxnId="{33F3264C-84DC-4FB9-A37E-593E1F2C5C62}">
      <dgm:prSet/>
      <dgm:spPr/>
      <dgm:t>
        <a:bodyPr/>
        <a:lstStyle/>
        <a:p>
          <a:endParaRPr lang="lv-LV"/>
        </a:p>
      </dgm:t>
    </dgm:pt>
    <dgm:pt modelId="{A81B5C3B-1337-4213-A1A6-C036D1B0DB33}" type="sibTrans" cxnId="{33F3264C-84DC-4FB9-A37E-593E1F2C5C62}">
      <dgm:prSet/>
      <dgm:spPr/>
      <dgm:t>
        <a:bodyPr/>
        <a:lstStyle/>
        <a:p>
          <a:endParaRPr lang="lv-LV"/>
        </a:p>
      </dgm:t>
    </dgm:pt>
    <dgm:pt modelId="{A5CB530B-8671-41F2-9965-55F49F5D1AC1}">
      <dgm:prSet phldrT="[Text]" custT="1"/>
      <dgm:spPr/>
      <dgm:t>
        <a:bodyPr/>
        <a:lstStyle/>
        <a:p>
          <a:pPr algn="l"/>
          <a:r>
            <a:rPr lang="lv-LV" sz="2400" b="1" dirty="0">
              <a:latin typeface="Verdana" panose="020B0604030504040204" pitchFamily="34" charset="0"/>
              <a:ea typeface="Verdana" panose="020B0604030504040204" pitchFamily="34" charset="0"/>
            </a:rPr>
            <a:t>13,1</a:t>
          </a:r>
          <a:r>
            <a:rPr lang="en-US" sz="2400" b="1" dirty="0">
              <a:latin typeface="Verdana" panose="020B0604030504040204" pitchFamily="34" charset="0"/>
              <a:ea typeface="Verdana" panose="020B0604030504040204" pitchFamily="34" charset="0"/>
            </a:rPr>
            <a:t>%</a:t>
          </a:r>
          <a:r>
            <a:rPr lang="en-US" sz="24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pPr algn="l"/>
          <a:r>
            <a:rPr lang="lv-LV" sz="2400" b="0" dirty="0">
              <a:latin typeface="Verdana" pitchFamily="34" charset="0"/>
              <a:ea typeface="Verdana" pitchFamily="34" charset="0"/>
              <a:cs typeface="Verdana" pitchFamily="34" charset="0"/>
            </a:rPr>
            <a:t>no kopējā bezdarbnieku skaita</a:t>
          </a:r>
          <a:r>
            <a:rPr lang="ru-RU" sz="2400" b="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endParaRPr lang="en-US" sz="24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070F1FE-DE45-4B21-B5C4-E85B894EA0EF}" type="parTrans" cxnId="{36778B33-261E-475A-9DB1-34E5D5B33B26}">
      <dgm:prSet/>
      <dgm:spPr/>
      <dgm:t>
        <a:bodyPr/>
        <a:lstStyle/>
        <a:p>
          <a:endParaRPr lang="lv-LV"/>
        </a:p>
      </dgm:t>
    </dgm:pt>
    <dgm:pt modelId="{980E7154-50E8-4B70-A71B-C775D67BC4A9}" type="sibTrans" cxnId="{36778B33-261E-475A-9DB1-34E5D5B33B26}">
      <dgm:prSet/>
      <dgm:spPr/>
      <dgm:t>
        <a:bodyPr/>
        <a:lstStyle/>
        <a:p>
          <a:endParaRPr lang="lv-LV"/>
        </a:p>
      </dgm:t>
    </dgm:pt>
    <dgm:pt modelId="{F8654D67-C57B-41C3-A5E9-3919E1337C81}">
      <dgm:prSet phldrT="[Text]" phldr="1"/>
      <dgm:spPr/>
      <dgm:t>
        <a:bodyPr/>
        <a:lstStyle/>
        <a:p>
          <a:endParaRPr lang="lv-LV"/>
        </a:p>
      </dgm:t>
    </dgm:pt>
    <dgm:pt modelId="{D66A45E9-159F-4F2F-B7F1-20C05B337EA0}" type="parTrans" cxnId="{2555C033-F4C1-4408-9FCF-1C25125210A6}">
      <dgm:prSet/>
      <dgm:spPr/>
      <dgm:t>
        <a:bodyPr/>
        <a:lstStyle/>
        <a:p>
          <a:endParaRPr lang="lv-LV"/>
        </a:p>
      </dgm:t>
    </dgm:pt>
    <dgm:pt modelId="{C16762A3-F1BC-413D-8FF2-37999DFAE239}" type="sibTrans" cxnId="{2555C033-F4C1-4408-9FCF-1C25125210A6}">
      <dgm:prSet/>
      <dgm:spPr/>
      <dgm:t>
        <a:bodyPr/>
        <a:lstStyle/>
        <a:p>
          <a:endParaRPr lang="lv-LV"/>
        </a:p>
      </dgm:t>
    </dgm:pt>
    <dgm:pt modelId="{49767617-A3EA-4091-9596-7403B4005CF1}">
      <dgm:prSet phldrT="[Text]" phldr="1"/>
      <dgm:spPr/>
      <dgm:t>
        <a:bodyPr/>
        <a:lstStyle/>
        <a:p>
          <a:endParaRPr lang="lv-LV"/>
        </a:p>
      </dgm:t>
    </dgm:pt>
    <dgm:pt modelId="{BE54331D-E550-4D5C-BC23-9D3C7482BF6B}" type="parTrans" cxnId="{CA41325A-97B3-4321-B01E-C67289E5FE22}">
      <dgm:prSet/>
      <dgm:spPr/>
      <dgm:t>
        <a:bodyPr/>
        <a:lstStyle/>
        <a:p>
          <a:endParaRPr lang="lv-LV"/>
        </a:p>
      </dgm:t>
    </dgm:pt>
    <dgm:pt modelId="{A6749658-2E92-47C5-BD3A-6435ACF3B69A}" type="sibTrans" cxnId="{CA41325A-97B3-4321-B01E-C67289E5FE22}">
      <dgm:prSet/>
      <dgm:spPr/>
      <dgm:t>
        <a:bodyPr/>
        <a:lstStyle/>
        <a:p>
          <a:endParaRPr lang="lv-LV"/>
        </a:p>
      </dgm:t>
    </dgm:pt>
    <dgm:pt modelId="{9199A1FF-82A3-4C72-A215-4D02DBF9A652}">
      <dgm:prSet phldrT="[Text]" phldr="1"/>
      <dgm:spPr/>
      <dgm:t>
        <a:bodyPr/>
        <a:lstStyle/>
        <a:p>
          <a:endParaRPr lang="lv-LV"/>
        </a:p>
      </dgm:t>
    </dgm:pt>
    <dgm:pt modelId="{924995F6-5518-412E-8394-A1229A28524D}" type="parTrans" cxnId="{0A35C774-136C-4335-B7AF-27991847560E}">
      <dgm:prSet/>
      <dgm:spPr/>
      <dgm:t>
        <a:bodyPr/>
        <a:lstStyle/>
        <a:p>
          <a:endParaRPr lang="lv-LV"/>
        </a:p>
      </dgm:t>
    </dgm:pt>
    <dgm:pt modelId="{B977F6CD-22C3-4660-A9CB-64C9986805F8}" type="sibTrans" cxnId="{0A35C774-136C-4335-B7AF-27991847560E}">
      <dgm:prSet/>
      <dgm:spPr/>
      <dgm:t>
        <a:bodyPr/>
        <a:lstStyle/>
        <a:p>
          <a:endParaRPr lang="lv-LV"/>
        </a:p>
      </dgm:t>
    </dgm:pt>
    <dgm:pt modelId="{A4E9A27E-4638-4D22-99A3-ECA97BF55C9A}">
      <dgm:prSet phldrT="[Text]" custT="1"/>
      <dgm:spPr/>
      <dgm:t>
        <a:bodyPr/>
        <a:lstStyle/>
        <a:p>
          <a:pPr algn="r"/>
          <a:r>
            <a:rPr lang="lv-LV" sz="2400" b="1" dirty="0">
              <a:latin typeface="Verdana" panose="020B0604030504040204" pitchFamily="34" charset="0"/>
              <a:ea typeface="Verdana" panose="020B0604030504040204" pitchFamily="34" charset="0"/>
            </a:rPr>
            <a:t>43,4</a:t>
          </a:r>
          <a:r>
            <a:rPr lang="en-US" sz="2400" b="1" dirty="0">
              <a:latin typeface="Verdana" panose="020B0604030504040204" pitchFamily="34" charset="0"/>
              <a:ea typeface="Verdana" panose="020B0604030504040204" pitchFamily="34" charset="0"/>
            </a:rPr>
            <a:t>%</a:t>
          </a:r>
        </a:p>
        <a:p>
          <a:pPr algn="r"/>
          <a:r>
            <a:rPr lang="lv-LV" sz="2400" b="0" dirty="0">
              <a:latin typeface="Verdana" pitchFamily="34" charset="0"/>
              <a:ea typeface="Verdana" pitchFamily="34" charset="0"/>
              <a:cs typeface="Verdana" pitchFamily="34" charset="0"/>
            </a:rPr>
            <a:t>nepietiekams izglītības līmenis</a:t>
          </a:r>
          <a:endParaRPr lang="lv-LV" sz="24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BCF531C-F718-401F-B161-733122126446}" type="parTrans" cxnId="{E4728C7D-5A91-4AAE-BC90-F732BF67762A}">
      <dgm:prSet/>
      <dgm:spPr/>
      <dgm:t>
        <a:bodyPr/>
        <a:lstStyle/>
        <a:p>
          <a:endParaRPr lang="lv-LV"/>
        </a:p>
      </dgm:t>
    </dgm:pt>
    <dgm:pt modelId="{E8F6D35C-5827-48BF-997C-683E79099489}" type="sibTrans" cxnId="{E4728C7D-5A91-4AAE-BC90-F732BF67762A}">
      <dgm:prSet/>
      <dgm:spPr/>
      <dgm:t>
        <a:bodyPr/>
        <a:lstStyle/>
        <a:p>
          <a:endParaRPr lang="lv-LV"/>
        </a:p>
      </dgm:t>
    </dgm:pt>
    <dgm:pt modelId="{3C6C4FCC-EF6A-46B9-94AB-B3C3980FCFA3}">
      <dgm:prSet phldrT="[Text]" custT="1"/>
      <dgm:spPr/>
      <dgm:t>
        <a:bodyPr/>
        <a:lstStyle/>
        <a:p>
          <a:pPr algn="l"/>
          <a:r>
            <a:rPr lang="lv-LV" sz="2400" b="1" dirty="0">
              <a:latin typeface="Verdana" panose="020B0604030504040204" pitchFamily="34" charset="0"/>
              <a:ea typeface="Verdana" panose="020B0604030504040204" pitchFamily="34" charset="0"/>
            </a:rPr>
            <a:t>31,5</a:t>
          </a:r>
          <a:r>
            <a:rPr lang="en-US" sz="2400" b="1" dirty="0">
              <a:latin typeface="Verdana" panose="020B0604030504040204" pitchFamily="34" charset="0"/>
              <a:ea typeface="Verdana" panose="020B0604030504040204" pitchFamily="34" charset="0"/>
            </a:rPr>
            <a:t>%</a:t>
          </a:r>
        </a:p>
        <a:p>
          <a:pPr algn="l"/>
          <a:r>
            <a:rPr lang="lv-LV" sz="2400" b="0" dirty="0">
              <a:latin typeface="Verdana" pitchFamily="34" charset="0"/>
              <a:ea typeface="Verdana" pitchFamily="34" charset="0"/>
              <a:cs typeface="Verdana" pitchFamily="34" charset="0"/>
            </a:rPr>
            <a:t>ilgstošais bezdarbs</a:t>
          </a:r>
          <a:endParaRPr lang="en-US" sz="24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4A7168A-2609-4F92-B2B4-37BD66BC4442}" type="parTrans" cxnId="{A924DEAA-4468-4259-ADF0-AC9275C094A5}">
      <dgm:prSet/>
      <dgm:spPr/>
      <dgm:t>
        <a:bodyPr/>
        <a:lstStyle/>
        <a:p>
          <a:endParaRPr lang="lv-LV"/>
        </a:p>
      </dgm:t>
    </dgm:pt>
    <dgm:pt modelId="{007F11D3-7110-43D9-9544-B2329603A9AD}" type="sibTrans" cxnId="{A924DEAA-4468-4259-ADF0-AC9275C094A5}">
      <dgm:prSet/>
      <dgm:spPr/>
      <dgm:t>
        <a:bodyPr/>
        <a:lstStyle/>
        <a:p>
          <a:endParaRPr lang="lv-LV"/>
        </a:p>
      </dgm:t>
    </dgm:pt>
    <dgm:pt modelId="{C1597C60-0100-4EC0-A88F-1B26F0E6913E}">
      <dgm:prSet custT="1"/>
      <dgm:spPr/>
      <dgm:t>
        <a:bodyPr/>
        <a:lstStyle/>
        <a:p>
          <a:pPr algn="r"/>
          <a:r>
            <a:rPr lang="lv-LV" sz="2400" b="1" dirty="0">
              <a:latin typeface="Verdana" pitchFamily="34" charset="0"/>
              <a:ea typeface="Verdana" pitchFamily="34" charset="0"/>
              <a:cs typeface="Verdana" pitchFamily="34" charset="0"/>
            </a:rPr>
            <a:t>65,3%</a:t>
          </a:r>
          <a:r>
            <a:rPr lang="lv-LV" sz="2400" b="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</a:p>
        <a:p>
          <a:pPr algn="r"/>
          <a:r>
            <a:rPr lang="lv-LV" sz="2400" b="0" dirty="0">
              <a:latin typeface="Verdana" pitchFamily="34" charset="0"/>
              <a:ea typeface="Verdana" pitchFamily="34" charset="0"/>
              <a:cs typeface="Verdana" pitchFamily="34" charset="0"/>
            </a:rPr>
            <a:t>vecumā 50+</a:t>
          </a:r>
          <a:endParaRPr lang="lv-LV" sz="2400" b="0" dirty="0">
            <a:latin typeface="Bahnschrift Light" panose="020B0502040204020203" pitchFamily="34" charset="0"/>
          </a:endParaRPr>
        </a:p>
      </dgm:t>
    </dgm:pt>
    <dgm:pt modelId="{EFA0C52F-47FE-480E-B022-ACE30D77ACC2}" type="parTrans" cxnId="{10BA77DD-A732-4D23-BBCA-02AD342A7800}">
      <dgm:prSet/>
      <dgm:spPr/>
      <dgm:t>
        <a:bodyPr/>
        <a:lstStyle/>
        <a:p>
          <a:endParaRPr lang="lv-LV"/>
        </a:p>
      </dgm:t>
    </dgm:pt>
    <dgm:pt modelId="{FCB311EF-6829-4905-8A44-169FB81B549F}" type="sibTrans" cxnId="{10BA77DD-A732-4D23-BBCA-02AD342A7800}">
      <dgm:prSet/>
      <dgm:spPr/>
      <dgm:t>
        <a:bodyPr/>
        <a:lstStyle/>
        <a:p>
          <a:endParaRPr lang="lv-LV"/>
        </a:p>
      </dgm:t>
    </dgm:pt>
    <dgm:pt modelId="{52F2A783-DF32-46D5-8F0A-FD56D5BD7A1A}" type="pres">
      <dgm:prSet presAssocID="{C51AB8AF-973A-411C-BC53-112015D033A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7BFE547-49A8-4906-8FF2-22FDEA5BEF26}" type="pres">
      <dgm:prSet presAssocID="{C51AB8AF-973A-411C-BC53-112015D033A6}" presName="matrix" presStyleCnt="0"/>
      <dgm:spPr/>
    </dgm:pt>
    <dgm:pt modelId="{DB0639B1-754C-429C-8F38-27043D5E2D10}" type="pres">
      <dgm:prSet presAssocID="{C51AB8AF-973A-411C-BC53-112015D033A6}" presName="tile1" presStyleLbl="node1" presStyleIdx="0" presStyleCnt="4" custLinFactNeighborX="0" custLinFactNeighborY="0"/>
      <dgm:spPr/>
    </dgm:pt>
    <dgm:pt modelId="{D3A666FC-0F7C-471B-87B8-CD7AEB552B6D}" type="pres">
      <dgm:prSet presAssocID="{C51AB8AF-973A-411C-BC53-112015D033A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06A75A1-390D-40BA-97E1-C063FCB6E048}" type="pres">
      <dgm:prSet presAssocID="{C51AB8AF-973A-411C-BC53-112015D033A6}" presName="tile2" presStyleLbl="node1" presStyleIdx="1" presStyleCnt="4"/>
      <dgm:spPr/>
    </dgm:pt>
    <dgm:pt modelId="{097E6012-602C-4ABA-98FE-E61E620DB807}" type="pres">
      <dgm:prSet presAssocID="{C51AB8AF-973A-411C-BC53-112015D033A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FDEF950-5BD4-4A74-BC79-9AE7EDCB2AC8}" type="pres">
      <dgm:prSet presAssocID="{C51AB8AF-973A-411C-BC53-112015D033A6}" presName="tile3" presStyleLbl="node1" presStyleIdx="2" presStyleCnt="4"/>
      <dgm:spPr/>
    </dgm:pt>
    <dgm:pt modelId="{784258BB-764A-4D0C-ABB2-7695DEE6E869}" type="pres">
      <dgm:prSet presAssocID="{C51AB8AF-973A-411C-BC53-112015D033A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E0B2F26-2332-4DFD-9B63-588CA6AD1868}" type="pres">
      <dgm:prSet presAssocID="{C51AB8AF-973A-411C-BC53-112015D033A6}" presName="tile4" presStyleLbl="node1" presStyleIdx="3" presStyleCnt="4"/>
      <dgm:spPr/>
    </dgm:pt>
    <dgm:pt modelId="{386CADAC-A211-416C-A44B-A3691E16D933}" type="pres">
      <dgm:prSet presAssocID="{C51AB8AF-973A-411C-BC53-112015D033A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9A10CBD-A09B-4E6F-A5EA-A97E0F59D89F}" type="pres">
      <dgm:prSet presAssocID="{C51AB8AF-973A-411C-BC53-112015D033A6}" presName="centerTile" presStyleLbl="fgShp" presStyleIdx="0" presStyleCnt="1" custScaleX="139631" custScaleY="148458">
        <dgm:presLayoutVars>
          <dgm:chMax val="0"/>
          <dgm:chPref val="0"/>
        </dgm:presLayoutVars>
      </dgm:prSet>
      <dgm:spPr/>
    </dgm:pt>
  </dgm:ptLst>
  <dgm:cxnLst>
    <dgm:cxn modelId="{A6121C05-3012-4729-BA0A-25F9325FB177}" type="presOf" srcId="{C1597C60-0100-4EC0-A88F-1B26F0E6913E}" destId="{386CADAC-A211-416C-A44B-A3691E16D933}" srcOrd="1" destOrd="0" presId="urn:microsoft.com/office/officeart/2005/8/layout/matrix1"/>
    <dgm:cxn modelId="{F867911C-0843-49E9-B52D-80386CD147B3}" type="presOf" srcId="{A5CB530B-8671-41F2-9965-55F49F5D1AC1}" destId="{DB0639B1-754C-429C-8F38-27043D5E2D10}" srcOrd="0" destOrd="0" presId="urn:microsoft.com/office/officeart/2005/8/layout/matrix1"/>
    <dgm:cxn modelId="{36778B33-261E-475A-9DB1-34E5D5B33B26}" srcId="{C913483A-03AF-4544-8062-9211FB3A095A}" destId="{A5CB530B-8671-41F2-9965-55F49F5D1AC1}" srcOrd="0" destOrd="0" parTransId="{7070F1FE-DE45-4B21-B5C4-E85B894EA0EF}" sibTransId="{980E7154-50E8-4B70-A71B-C775D67BC4A9}"/>
    <dgm:cxn modelId="{2555C033-F4C1-4408-9FCF-1C25125210A6}" srcId="{C913483A-03AF-4544-8062-9211FB3A095A}" destId="{F8654D67-C57B-41C3-A5E9-3919E1337C81}" srcOrd="4" destOrd="0" parTransId="{D66A45E9-159F-4F2F-B7F1-20C05B337EA0}" sibTransId="{C16762A3-F1BC-413D-8FF2-37999DFAE239}"/>
    <dgm:cxn modelId="{A1C9A55D-F927-490E-96E5-6CAB1063916D}" type="presOf" srcId="{A5CB530B-8671-41F2-9965-55F49F5D1AC1}" destId="{D3A666FC-0F7C-471B-87B8-CD7AEB552B6D}" srcOrd="1" destOrd="0" presId="urn:microsoft.com/office/officeart/2005/8/layout/matrix1"/>
    <dgm:cxn modelId="{BF221165-5075-4B3B-9024-F59AB666588D}" type="presOf" srcId="{3C6C4FCC-EF6A-46B9-94AB-B3C3980FCFA3}" destId="{784258BB-764A-4D0C-ABB2-7695DEE6E869}" srcOrd="1" destOrd="0" presId="urn:microsoft.com/office/officeart/2005/8/layout/matrix1"/>
    <dgm:cxn modelId="{33F3264C-84DC-4FB9-A37E-593E1F2C5C62}" srcId="{C51AB8AF-973A-411C-BC53-112015D033A6}" destId="{C913483A-03AF-4544-8062-9211FB3A095A}" srcOrd="0" destOrd="0" parTransId="{54C256F7-7985-4A9D-9A2A-2B662BA31778}" sibTransId="{A81B5C3B-1337-4213-A1A6-C036D1B0DB33}"/>
    <dgm:cxn modelId="{7F165B53-FD18-4A12-AC75-5CC73AFC6FF9}" type="presOf" srcId="{A4E9A27E-4638-4D22-99A3-ECA97BF55C9A}" destId="{097E6012-602C-4ABA-98FE-E61E620DB807}" srcOrd="1" destOrd="0" presId="urn:microsoft.com/office/officeart/2005/8/layout/matrix1"/>
    <dgm:cxn modelId="{0A35C774-136C-4335-B7AF-27991847560E}" srcId="{C913483A-03AF-4544-8062-9211FB3A095A}" destId="{9199A1FF-82A3-4C72-A215-4D02DBF9A652}" srcOrd="6" destOrd="0" parTransId="{924995F6-5518-412E-8394-A1229A28524D}" sibTransId="{B977F6CD-22C3-4660-A9CB-64C9986805F8}"/>
    <dgm:cxn modelId="{CA41325A-97B3-4321-B01E-C67289E5FE22}" srcId="{C913483A-03AF-4544-8062-9211FB3A095A}" destId="{49767617-A3EA-4091-9596-7403B4005CF1}" srcOrd="5" destOrd="0" parTransId="{BE54331D-E550-4D5C-BC23-9D3C7482BF6B}" sibTransId="{A6749658-2E92-47C5-BD3A-6435ACF3B69A}"/>
    <dgm:cxn modelId="{E4728C7D-5A91-4AAE-BC90-F732BF67762A}" srcId="{C913483A-03AF-4544-8062-9211FB3A095A}" destId="{A4E9A27E-4638-4D22-99A3-ECA97BF55C9A}" srcOrd="1" destOrd="0" parTransId="{3BCF531C-F718-401F-B161-733122126446}" sibTransId="{E8F6D35C-5827-48BF-997C-683E79099489}"/>
    <dgm:cxn modelId="{559E4A82-F537-47A1-A1D9-D3C22E5DDA02}" type="presOf" srcId="{C51AB8AF-973A-411C-BC53-112015D033A6}" destId="{52F2A783-DF32-46D5-8F0A-FD56D5BD7A1A}" srcOrd="0" destOrd="0" presId="urn:microsoft.com/office/officeart/2005/8/layout/matrix1"/>
    <dgm:cxn modelId="{A924DEAA-4468-4259-ADF0-AC9275C094A5}" srcId="{C913483A-03AF-4544-8062-9211FB3A095A}" destId="{3C6C4FCC-EF6A-46B9-94AB-B3C3980FCFA3}" srcOrd="2" destOrd="0" parTransId="{B4A7168A-2609-4F92-B2B4-37BD66BC4442}" sibTransId="{007F11D3-7110-43D9-9544-B2329603A9AD}"/>
    <dgm:cxn modelId="{63DDEDBE-A9AF-4852-88BC-8FD3B324F9A3}" type="presOf" srcId="{C913483A-03AF-4544-8062-9211FB3A095A}" destId="{A9A10CBD-A09B-4E6F-A5EA-A97E0F59D89F}" srcOrd="0" destOrd="0" presId="urn:microsoft.com/office/officeart/2005/8/layout/matrix1"/>
    <dgm:cxn modelId="{10BA77DD-A732-4D23-BBCA-02AD342A7800}" srcId="{C913483A-03AF-4544-8062-9211FB3A095A}" destId="{C1597C60-0100-4EC0-A88F-1B26F0E6913E}" srcOrd="3" destOrd="0" parTransId="{EFA0C52F-47FE-480E-B022-ACE30D77ACC2}" sibTransId="{FCB311EF-6829-4905-8A44-169FB81B549F}"/>
    <dgm:cxn modelId="{E18B53EC-2B88-423C-A894-39280D895623}" type="presOf" srcId="{C1597C60-0100-4EC0-A88F-1B26F0E6913E}" destId="{2E0B2F26-2332-4DFD-9B63-588CA6AD1868}" srcOrd="0" destOrd="0" presId="urn:microsoft.com/office/officeart/2005/8/layout/matrix1"/>
    <dgm:cxn modelId="{FEF939F2-0464-4500-B54C-CB64980C11D4}" type="presOf" srcId="{3C6C4FCC-EF6A-46B9-94AB-B3C3980FCFA3}" destId="{CFDEF950-5BD4-4A74-BC79-9AE7EDCB2AC8}" srcOrd="0" destOrd="0" presId="urn:microsoft.com/office/officeart/2005/8/layout/matrix1"/>
    <dgm:cxn modelId="{BAE147FE-D6D5-4664-82CF-DEBDFD64E70E}" type="presOf" srcId="{A4E9A27E-4638-4D22-99A3-ECA97BF55C9A}" destId="{506A75A1-390D-40BA-97E1-C063FCB6E048}" srcOrd="0" destOrd="0" presId="urn:microsoft.com/office/officeart/2005/8/layout/matrix1"/>
    <dgm:cxn modelId="{71389EB6-0F23-44E5-8466-93114ABBB5D9}" type="presParOf" srcId="{52F2A783-DF32-46D5-8F0A-FD56D5BD7A1A}" destId="{F7BFE547-49A8-4906-8FF2-22FDEA5BEF26}" srcOrd="0" destOrd="0" presId="urn:microsoft.com/office/officeart/2005/8/layout/matrix1"/>
    <dgm:cxn modelId="{607D11FE-1311-4546-B26E-19CF3A908267}" type="presParOf" srcId="{F7BFE547-49A8-4906-8FF2-22FDEA5BEF26}" destId="{DB0639B1-754C-429C-8F38-27043D5E2D10}" srcOrd="0" destOrd="0" presId="urn:microsoft.com/office/officeart/2005/8/layout/matrix1"/>
    <dgm:cxn modelId="{D6B98AF6-1612-44D1-A6B9-BB0E383198A4}" type="presParOf" srcId="{F7BFE547-49A8-4906-8FF2-22FDEA5BEF26}" destId="{D3A666FC-0F7C-471B-87B8-CD7AEB552B6D}" srcOrd="1" destOrd="0" presId="urn:microsoft.com/office/officeart/2005/8/layout/matrix1"/>
    <dgm:cxn modelId="{59241CE0-FF07-4299-8EA8-34D4A57417A2}" type="presParOf" srcId="{F7BFE547-49A8-4906-8FF2-22FDEA5BEF26}" destId="{506A75A1-390D-40BA-97E1-C063FCB6E048}" srcOrd="2" destOrd="0" presId="urn:microsoft.com/office/officeart/2005/8/layout/matrix1"/>
    <dgm:cxn modelId="{44517D1A-6850-4C1D-BD65-5DDE25F5CED5}" type="presParOf" srcId="{F7BFE547-49A8-4906-8FF2-22FDEA5BEF26}" destId="{097E6012-602C-4ABA-98FE-E61E620DB807}" srcOrd="3" destOrd="0" presId="urn:microsoft.com/office/officeart/2005/8/layout/matrix1"/>
    <dgm:cxn modelId="{6EF77D6D-4FC9-442E-ABB1-74DD25AFF3C8}" type="presParOf" srcId="{F7BFE547-49A8-4906-8FF2-22FDEA5BEF26}" destId="{CFDEF950-5BD4-4A74-BC79-9AE7EDCB2AC8}" srcOrd="4" destOrd="0" presId="urn:microsoft.com/office/officeart/2005/8/layout/matrix1"/>
    <dgm:cxn modelId="{DCAB0C09-DB3D-4FE4-9427-30D8904955E8}" type="presParOf" srcId="{F7BFE547-49A8-4906-8FF2-22FDEA5BEF26}" destId="{784258BB-764A-4D0C-ABB2-7695DEE6E869}" srcOrd="5" destOrd="0" presId="urn:microsoft.com/office/officeart/2005/8/layout/matrix1"/>
    <dgm:cxn modelId="{8621F6BB-ACB8-44E7-8301-7ADB3C1E77E0}" type="presParOf" srcId="{F7BFE547-49A8-4906-8FF2-22FDEA5BEF26}" destId="{2E0B2F26-2332-4DFD-9B63-588CA6AD1868}" srcOrd="6" destOrd="0" presId="urn:microsoft.com/office/officeart/2005/8/layout/matrix1"/>
    <dgm:cxn modelId="{6C8F6351-CA60-4A2B-B2D5-6D5A90562104}" type="presParOf" srcId="{F7BFE547-49A8-4906-8FF2-22FDEA5BEF26}" destId="{386CADAC-A211-416C-A44B-A3691E16D933}" srcOrd="7" destOrd="0" presId="urn:microsoft.com/office/officeart/2005/8/layout/matrix1"/>
    <dgm:cxn modelId="{31E1BF30-7E79-4157-812B-2B756BBB99F4}" type="presParOf" srcId="{52F2A783-DF32-46D5-8F0A-FD56D5BD7A1A}" destId="{A9A10CBD-A09B-4E6F-A5EA-A97E0F59D89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21E09E-B3E3-445E-B83A-BE4BF05444C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8DF6EF1C-0983-42BF-B4C4-F5BA6CB3BBAF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19050">
          <a:solidFill>
            <a:srgbClr val="6BA539"/>
          </a:solidFill>
        </a:ln>
      </dgm:spPr>
      <dgm:t>
        <a:bodyPr/>
        <a:lstStyle/>
        <a:p>
          <a:r>
            <a:rPr lang="lv-LV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Darbības virzieni</a:t>
          </a:r>
        </a:p>
      </dgm:t>
    </dgm:pt>
    <dgm:pt modelId="{C776A750-5C14-4516-8893-633F87BCFF38}" type="parTrans" cxnId="{E9EB3677-643C-41A4-86EE-5483DE00734D}">
      <dgm:prSet/>
      <dgm:spPr/>
      <dgm:t>
        <a:bodyPr/>
        <a:lstStyle/>
        <a:p>
          <a:endParaRPr lang="lv-LV" sz="1400">
            <a:latin typeface="Calibri" panose="020F0502020204030204" pitchFamily="34" charset="0"/>
          </a:endParaRPr>
        </a:p>
      </dgm:t>
    </dgm:pt>
    <dgm:pt modelId="{E408BBFE-F8F0-4266-B66A-3063C9DB6C86}" type="sibTrans" cxnId="{E9EB3677-643C-41A4-86EE-5483DE00734D}">
      <dgm:prSet custT="1"/>
      <dgm:spPr/>
      <dgm:t>
        <a:bodyPr/>
        <a:lstStyle/>
        <a:p>
          <a:endParaRPr lang="en-GB"/>
        </a:p>
      </dgm:t>
    </dgm:pt>
    <dgm:pt modelId="{144009B3-0864-4E1E-B7AA-ED1A94BC5184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19050">
          <a:solidFill>
            <a:srgbClr val="6BA539"/>
          </a:solidFill>
        </a:ln>
      </dgm:spPr>
      <dgm:t>
        <a:bodyPr/>
        <a:lstStyle/>
        <a:p>
          <a:r>
            <a:rPr lang="lv-LV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Individualizēti pakalpojumi aktivizēšanai un motivēšanai</a:t>
          </a:r>
        </a:p>
      </dgm:t>
    </dgm:pt>
    <dgm:pt modelId="{F95A4B7A-45F3-49E4-A516-0C602D3D5C06}" type="parTrans" cxnId="{161DCECB-93E6-45BF-8F6D-1866AE52A5FB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19050">
          <a:solidFill>
            <a:srgbClr val="6BA539"/>
          </a:solidFill>
        </a:ln>
      </dgm:spPr>
      <dgm:t>
        <a:bodyPr/>
        <a:lstStyle/>
        <a:p>
          <a:endParaRPr lang="lv-LV" sz="1400" b="1">
            <a:latin typeface="Calibri" panose="020F0502020204030204" pitchFamily="34" charset="0"/>
          </a:endParaRPr>
        </a:p>
      </dgm:t>
    </dgm:pt>
    <dgm:pt modelId="{ABF192D5-7DE9-4D66-821D-22B87291794C}" type="sibTrans" cxnId="{161DCECB-93E6-45BF-8F6D-1866AE52A5FB}">
      <dgm:prSet/>
      <dgm:spPr/>
      <dgm:t>
        <a:bodyPr/>
        <a:lstStyle/>
        <a:p>
          <a:endParaRPr lang="lv-LV" sz="1400">
            <a:latin typeface="Calibri" panose="020F0502020204030204" pitchFamily="34" charset="0"/>
          </a:endParaRPr>
        </a:p>
      </dgm:t>
    </dgm:pt>
    <dgm:pt modelId="{53CE8118-F21E-478B-959C-5062F2340B68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19050">
          <a:solidFill>
            <a:srgbClr val="6BA539"/>
          </a:solidFill>
        </a:ln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 Subsidētās darba vietas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 Darbam nepieciešamo iemaņu apguve</a:t>
          </a:r>
        </a:p>
        <a:p>
          <a:pPr marL="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 Darba vietu pielāgojumi strādājošām personām ar invaliditāti</a:t>
          </a:r>
        </a:p>
        <a:p>
          <a:pPr marL="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 Prasmju pilnveides pasākumi bezdarbniekiem un personām ar invaliditāti darba vietās </a:t>
          </a:r>
        </a:p>
      </dgm:t>
    </dgm:pt>
    <dgm:pt modelId="{EA319D33-1256-4CA9-90EC-2CF68FDF5C50}" type="parTrans" cxnId="{D2DFAA8B-2F54-4CCF-B05B-D9D0FE67CB89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19050">
          <a:solidFill>
            <a:srgbClr val="6BA539"/>
          </a:solidFill>
        </a:ln>
      </dgm:spPr>
      <dgm:t>
        <a:bodyPr/>
        <a:lstStyle/>
        <a:p>
          <a:endParaRPr lang="lv-LV" sz="1400" b="1">
            <a:latin typeface="Calibri" panose="020F0502020204030204" pitchFamily="34" charset="0"/>
          </a:endParaRPr>
        </a:p>
      </dgm:t>
    </dgm:pt>
    <dgm:pt modelId="{BD1C8832-0A1A-4CEC-AEDB-DDA8D792E454}" type="sibTrans" cxnId="{D2DFAA8B-2F54-4CCF-B05B-D9D0FE67CB89}">
      <dgm:prSet/>
      <dgm:spPr/>
      <dgm:t>
        <a:bodyPr/>
        <a:lstStyle/>
        <a:p>
          <a:endParaRPr lang="lv-LV" sz="1400">
            <a:latin typeface="Calibri" panose="020F0502020204030204" pitchFamily="34" charset="0"/>
          </a:endParaRPr>
        </a:p>
      </dgm:t>
    </dgm:pt>
    <dgm:pt modelId="{56A735D5-CA35-4117-8615-8EF9D31766D4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19050">
          <a:solidFill>
            <a:srgbClr val="6BA539"/>
          </a:solidFill>
        </a:ln>
      </dgm:spPr>
      <dgm:t>
        <a:bodyPr/>
        <a:lstStyle/>
        <a:p>
          <a:r>
            <a:rPr lang="lv-LV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Sistēmiski un atbalstoši risinājumi</a:t>
          </a:r>
        </a:p>
      </dgm:t>
    </dgm:pt>
    <dgm:pt modelId="{38AF8F88-343E-4E18-ABA7-6C9B755B03FF}" type="parTrans" cxnId="{5386E6B3-93A2-40B0-8D4E-F533B4D7EED9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19050">
          <a:solidFill>
            <a:srgbClr val="6BA539"/>
          </a:solidFill>
        </a:ln>
      </dgm:spPr>
      <dgm:t>
        <a:bodyPr/>
        <a:lstStyle/>
        <a:p>
          <a:endParaRPr lang="lv-LV" sz="1400" b="1">
            <a:latin typeface="Calibri" panose="020F0502020204030204" pitchFamily="34" charset="0"/>
          </a:endParaRPr>
        </a:p>
      </dgm:t>
    </dgm:pt>
    <dgm:pt modelId="{11A4C57A-848C-4656-8B9A-53C3BA3DC77C}" type="sibTrans" cxnId="{5386E6B3-93A2-40B0-8D4E-F533B4D7EED9}">
      <dgm:prSet/>
      <dgm:spPr/>
      <dgm:t>
        <a:bodyPr/>
        <a:lstStyle/>
        <a:p>
          <a:endParaRPr lang="lv-LV" sz="1400">
            <a:latin typeface="Calibri" panose="020F0502020204030204" pitchFamily="34" charset="0"/>
          </a:endParaRPr>
        </a:p>
      </dgm:t>
    </dgm:pt>
    <dgm:pt modelId="{78165344-F641-43FA-A7F7-EBD6580C2D38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19050">
          <a:solidFill>
            <a:srgbClr val="6BA539"/>
          </a:solidFill>
        </a:ln>
      </dgm:spPr>
      <dgm:t>
        <a:bodyPr/>
        <a:lstStyle/>
        <a:p>
          <a:r>
            <a:rPr lang="lv-LV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Iekļaušanās darba tirgū un noturēšanās spēju  veicināšana</a:t>
          </a:r>
        </a:p>
      </dgm:t>
    </dgm:pt>
    <dgm:pt modelId="{06A11457-6316-4E30-817C-26648A5B75D5}" type="parTrans" cxnId="{59F08D11-FC54-4A36-BEAA-D3B20D4FD43F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12700">
          <a:solidFill>
            <a:srgbClr val="6BA539"/>
          </a:solidFill>
        </a:ln>
      </dgm:spPr>
      <dgm:t>
        <a:bodyPr/>
        <a:lstStyle/>
        <a:p>
          <a:endParaRPr lang="lv-LV" sz="1400" b="1">
            <a:latin typeface="Calibri" panose="020F0502020204030204" pitchFamily="34" charset="0"/>
          </a:endParaRPr>
        </a:p>
      </dgm:t>
    </dgm:pt>
    <dgm:pt modelId="{420F6D22-B0D9-4EBE-A086-49335195D8AD}" type="sibTrans" cxnId="{59F08D11-FC54-4A36-BEAA-D3B20D4FD43F}">
      <dgm:prSet/>
      <dgm:spPr/>
      <dgm:t>
        <a:bodyPr/>
        <a:lstStyle/>
        <a:p>
          <a:endParaRPr lang="lv-LV" sz="1400">
            <a:latin typeface="Calibri" panose="020F0502020204030204" pitchFamily="34" charset="0"/>
          </a:endParaRPr>
        </a:p>
      </dgm:t>
    </dgm:pt>
    <dgm:pt modelId="{CA100424-4BBC-45B8-9F1A-6E20FE84F82E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19050">
          <a:solidFill>
            <a:srgbClr val="6BA539"/>
          </a:solidFill>
        </a:ln>
      </dgm:spPr>
      <dgm:t>
        <a:bodyPr/>
        <a:lstStyle/>
        <a:p>
          <a:pPr algn="l">
            <a:buFont typeface="Wingdings" panose="05000000000000000000" pitchFamily="2" charset="2"/>
            <a:buChar char="Ø"/>
          </a:pPr>
          <a:r>
            <a:rPr lang="lv-LV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 Personu ar invaliditāti konsultatīvais atbalst</a:t>
          </a:r>
          <a:r>
            <a:rPr lang="en-US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</a:t>
          </a:r>
          <a:r>
            <a:rPr lang="lv-LV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(bezdarbniekiem, nodarbinātajiem, darba devējiem)</a:t>
          </a:r>
        </a:p>
        <a:p>
          <a:pPr algn="l">
            <a:buFont typeface="Wingdings" panose="05000000000000000000" pitchFamily="2" charset="2"/>
            <a:buChar char="Ø"/>
          </a:pPr>
          <a:r>
            <a:rPr lang="lv-LV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 Individuāls atbalsts - </a:t>
          </a:r>
          <a:r>
            <a:rPr lang="lv-LV" sz="12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mentors</a:t>
          </a:r>
          <a:endParaRPr lang="lv-LV" sz="120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algn="l">
            <a:buFont typeface="Wingdings" panose="05000000000000000000" pitchFamily="2" charset="2"/>
            <a:buChar char="Ø"/>
          </a:pPr>
          <a:r>
            <a:rPr lang="lv-LV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 Karjeras konsultācijas/darba tirgus informācija</a:t>
          </a:r>
        </a:p>
        <a:p>
          <a:pPr algn="l">
            <a:buFont typeface="Wingdings" panose="05000000000000000000" pitchFamily="2" charset="2"/>
            <a:buChar char="Ø"/>
          </a:pPr>
          <a:r>
            <a:rPr lang="lv-LV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 Profesionālās piemērotības noteikšana</a:t>
          </a:r>
        </a:p>
      </dgm:t>
    </dgm:pt>
    <dgm:pt modelId="{F8C7CFDC-1A36-469C-A403-BBF8B7E8DAE2}" type="parTrans" cxnId="{673F5095-E9C8-408D-AE10-5F6DDAD53231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19050">
          <a:solidFill>
            <a:srgbClr val="6BA539"/>
          </a:solidFill>
        </a:ln>
      </dgm:spPr>
      <dgm:t>
        <a:bodyPr/>
        <a:lstStyle/>
        <a:p>
          <a:endParaRPr lang="lv-LV" sz="1400" b="1">
            <a:latin typeface="Calibri" panose="020F0502020204030204" pitchFamily="34" charset="0"/>
          </a:endParaRPr>
        </a:p>
      </dgm:t>
    </dgm:pt>
    <dgm:pt modelId="{A5F62CD0-41BC-4D22-913D-D1BC3FE40207}" type="sibTrans" cxnId="{673F5095-E9C8-408D-AE10-5F6DDAD53231}">
      <dgm:prSet/>
      <dgm:spPr/>
      <dgm:t>
        <a:bodyPr/>
        <a:lstStyle/>
        <a:p>
          <a:endParaRPr lang="lv-LV" sz="1400">
            <a:latin typeface="Calibri" panose="020F0502020204030204" pitchFamily="34" charset="0"/>
          </a:endParaRPr>
        </a:p>
      </dgm:t>
    </dgm:pt>
    <dgm:pt modelId="{16F6A387-BFD1-4630-83DF-6C06323E831D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19050">
          <a:solidFill>
            <a:srgbClr val="6BA539"/>
          </a:solidFill>
        </a:ln>
      </dgm:spPr>
      <dgm:t>
        <a:bodyPr/>
        <a:lstStyle/>
        <a:p>
          <a:pPr algn="l"/>
          <a:r>
            <a:rPr lang="lv-LV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 Darba likumdošana</a:t>
          </a:r>
        </a:p>
        <a:p>
          <a:pPr algn="l"/>
          <a:r>
            <a:rPr lang="lv-LV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 Sociālā uzņēmējdarbība</a:t>
          </a:r>
        </a:p>
        <a:p>
          <a:pPr algn="l"/>
          <a:r>
            <a:rPr lang="lv-LV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 Sabiedrības informēšanas pasākumi</a:t>
          </a:r>
        </a:p>
      </dgm:t>
    </dgm:pt>
    <dgm:pt modelId="{5C29F1BE-E6C9-4F59-8A0B-F98AE445C95B}" type="parTrans" cxnId="{7020D9F6-D984-4B04-8BB4-5D76BFDA2C31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19050">
          <a:solidFill>
            <a:srgbClr val="6BA539"/>
          </a:solidFill>
        </a:ln>
      </dgm:spPr>
      <dgm:t>
        <a:bodyPr/>
        <a:lstStyle/>
        <a:p>
          <a:endParaRPr lang="lv-LV" sz="1400" b="1">
            <a:latin typeface="Calibri" panose="020F0502020204030204" pitchFamily="34" charset="0"/>
          </a:endParaRPr>
        </a:p>
      </dgm:t>
    </dgm:pt>
    <dgm:pt modelId="{DC982E1D-C232-4F22-B3F3-F44507E5BADA}" type="sibTrans" cxnId="{7020D9F6-D984-4B04-8BB4-5D76BFDA2C31}">
      <dgm:prSet/>
      <dgm:spPr/>
      <dgm:t>
        <a:bodyPr/>
        <a:lstStyle/>
        <a:p>
          <a:endParaRPr lang="lv-LV" sz="1400">
            <a:latin typeface="Calibri" panose="020F0502020204030204" pitchFamily="34" charset="0"/>
          </a:endParaRPr>
        </a:p>
      </dgm:t>
    </dgm:pt>
    <dgm:pt modelId="{7414617A-031A-4859-B4BF-56D12D6DE688}" type="pres">
      <dgm:prSet presAssocID="{4621E09E-B3E3-445E-B83A-BE4BF05444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5B33C85-7BC2-426A-A8F1-8003F7108FD5}" type="pres">
      <dgm:prSet presAssocID="{8DF6EF1C-0983-42BF-B4C4-F5BA6CB3BBAF}" presName="hierRoot1" presStyleCnt="0">
        <dgm:presLayoutVars>
          <dgm:hierBranch val="init"/>
        </dgm:presLayoutVars>
      </dgm:prSet>
      <dgm:spPr/>
    </dgm:pt>
    <dgm:pt modelId="{45CA11F5-0482-46A3-93D5-161F8BC42057}" type="pres">
      <dgm:prSet presAssocID="{8DF6EF1C-0983-42BF-B4C4-F5BA6CB3BBAF}" presName="rootComposite1" presStyleCnt="0"/>
      <dgm:spPr/>
    </dgm:pt>
    <dgm:pt modelId="{F1F38407-64E7-4617-8C52-55484416E22B}" type="pres">
      <dgm:prSet presAssocID="{8DF6EF1C-0983-42BF-B4C4-F5BA6CB3BBAF}" presName="rootText1" presStyleLbl="node0" presStyleIdx="0" presStyleCnt="1" custScaleX="132595" custScaleY="390473" custLinFactNeighborX="-20149" custLinFactNeighborY="-16544">
        <dgm:presLayoutVars>
          <dgm:chPref val="3"/>
        </dgm:presLayoutVars>
      </dgm:prSet>
      <dgm:spPr>
        <a:prstGeom prst="roundRect">
          <a:avLst/>
        </a:prstGeom>
      </dgm:spPr>
    </dgm:pt>
    <dgm:pt modelId="{613D8707-79E5-4FB1-B2BA-A223730DD3B2}" type="pres">
      <dgm:prSet presAssocID="{8DF6EF1C-0983-42BF-B4C4-F5BA6CB3BBAF}" presName="rootConnector1" presStyleLbl="node1" presStyleIdx="0" presStyleCnt="0"/>
      <dgm:spPr/>
    </dgm:pt>
    <dgm:pt modelId="{58E53C85-39EA-42CD-84D2-F7293C6FD246}" type="pres">
      <dgm:prSet presAssocID="{8DF6EF1C-0983-42BF-B4C4-F5BA6CB3BBAF}" presName="hierChild2" presStyleCnt="0"/>
      <dgm:spPr/>
    </dgm:pt>
    <dgm:pt modelId="{7BCB3033-38DA-46B8-BC8D-75FCCC2F380A}" type="pres">
      <dgm:prSet presAssocID="{F95A4B7A-45F3-49E4-A516-0C602D3D5C06}" presName="Name64" presStyleLbl="parChTrans1D2" presStyleIdx="0" presStyleCnt="3"/>
      <dgm:spPr/>
    </dgm:pt>
    <dgm:pt modelId="{029370DC-188D-4015-9EC5-CC0FD90E6A48}" type="pres">
      <dgm:prSet presAssocID="{144009B3-0864-4E1E-B7AA-ED1A94BC5184}" presName="hierRoot2" presStyleCnt="0">
        <dgm:presLayoutVars>
          <dgm:hierBranch val="init"/>
        </dgm:presLayoutVars>
      </dgm:prSet>
      <dgm:spPr/>
    </dgm:pt>
    <dgm:pt modelId="{6C59CD6A-5DBC-45C7-9A73-55095F723CF9}" type="pres">
      <dgm:prSet presAssocID="{144009B3-0864-4E1E-B7AA-ED1A94BC5184}" presName="rootComposite" presStyleCnt="0"/>
      <dgm:spPr/>
    </dgm:pt>
    <dgm:pt modelId="{B20AB3DD-AD9B-4B03-A852-8C535313D78F}" type="pres">
      <dgm:prSet presAssocID="{144009B3-0864-4E1E-B7AA-ED1A94BC5184}" presName="rootText" presStyleLbl="node2" presStyleIdx="0" presStyleCnt="3" custScaleX="100527" custScaleY="208617">
        <dgm:presLayoutVars>
          <dgm:chPref val="3"/>
        </dgm:presLayoutVars>
      </dgm:prSet>
      <dgm:spPr>
        <a:prstGeom prst="roundRect">
          <a:avLst/>
        </a:prstGeom>
      </dgm:spPr>
    </dgm:pt>
    <dgm:pt modelId="{F0373E54-45A8-42DD-8ECB-0AB6D8443F68}" type="pres">
      <dgm:prSet presAssocID="{144009B3-0864-4E1E-B7AA-ED1A94BC5184}" presName="rootConnector" presStyleLbl="node2" presStyleIdx="0" presStyleCnt="3"/>
      <dgm:spPr/>
    </dgm:pt>
    <dgm:pt modelId="{5FB457D7-424C-4F32-8AC3-AD5DDB397736}" type="pres">
      <dgm:prSet presAssocID="{144009B3-0864-4E1E-B7AA-ED1A94BC5184}" presName="hierChild4" presStyleCnt="0"/>
      <dgm:spPr/>
    </dgm:pt>
    <dgm:pt modelId="{ACC39D81-D4F1-40AA-AAC3-85403AC89BCC}" type="pres">
      <dgm:prSet presAssocID="{F8C7CFDC-1A36-469C-A403-BBF8B7E8DAE2}" presName="Name64" presStyleLbl="parChTrans1D3" presStyleIdx="0" presStyleCnt="3"/>
      <dgm:spPr/>
    </dgm:pt>
    <dgm:pt modelId="{92DC9BBC-2412-4D00-9416-1CF60385A0CE}" type="pres">
      <dgm:prSet presAssocID="{CA100424-4BBC-45B8-9F1A-6E20FE84F82E}" presName="hierRoot2" presStyleCnt="0">
        <dgm:presLayoutVars>
          <dgm:hierBranch val="init"/>
        </dgm:presLayoutVars>
      </dgm:prSet>
      <dgm:spPr/>
    </dgm:pt>
    <dgm:pt modelId="{C65663A9-6863-4BF8-A224-E68E29D2BE41}" type="pres">
      <dgm:prSet presAssocID="{CA100424-4BBC-45B8-9F1A-6E20FE84F82E}" presName="rootComposite" presStyleCnt="0"/>
      <dgm:spPr/>
    </dgm:pt>
    <dgm:pt modelId="{6F645E7F-90E5-4CF4-A7C6-6A04022A3E8D}" type="pres">
      <dgm:prSet presAssocID="{CA100424-4BBC-45B8-9F1A-6E20FE84F82E}" presName="rootText" presStyleLbl="node3" presStyleIdx="0" presStyleCnt="3" custScaleX="218269" custScaleY="390158">
        <dgm:presLayoutVars>
          <dgm:chPref val="3"/>
        </dgm:presLayoutVars>
      </dgm:prSet>
      <dgm:spPr>
        <a:prstGeom prst="roundRect">
          <a:avLst/>
        </a:prstGeom>
      </dgm:spPr>
    </dgm:pt>
    <dgm:pt modelId="{B2623F7B-08DD-4859-9CE2-D86FC4532D52}" type="pres">
      <dgm:prSet presAssocID="{CA100424-4BBC-45B8-9F1A-6E20FE84F82E}" presName="rootConnector" presStyleLbl="node3" presStyleIdx="0" presStyleCnt="3"/>
      <dgm:spPr/>
    </dgm:pt>
    <dgm:pt modelId="{5485D925-DF66-4590-BC54-98A3B910A193}" type="pres">
      <dgm:prSet presAssocID="{CA100424-4BBC-45B8-9F1A-6E20FE84F82E}" presName="hierChild4" presStyleCnt="0"/>
      <dgm:spPr/>
    </dgm:pt>
    <dgm:pt modelId="{8FCBFA35-9ADE-4266-8A74-795999743AAE}" type="pres">
      <dgm:prSet presAssocID="{CA100424-4BBC-45B8-9F1A-6E20FE84F82E}" presName="hierChild5" presStyleCnt="0"/>
      <dgm:spPr/>
    </dgm:pt>
    <dgm:pt modelId="{479E8910-BFA3-4F53-8FF1-72367F724BAB}" type="pres">
      <dgm:prSet presAssocID="{144009B3-0864-4E1E-B7AA-ED1A94BC5184}" presName="hierChild5" presStyleCnt="0"/>
      <dgm:spPr/>
    </dgm:pt>
    <dgm:pt modelId="{9ACB7FC9-B637-4007-AF73-245CCB0A8FDB}" type="pres">
      <dgm:prSet presAssocID="{06A11457-6316-4E30-817C-26648A5B75D5}" presName="Name64" presStyleLbl="parChTrans1D2" presStyleIdx="1" presStyleCnt="3"/>
      <dgm:spPr/>
    </dgm:pt>
    <dgm:pt modelId="{8F498A6E-2E30-420D-9173-B08060D9D06C}" type="pres">
      <dgm:prSet presAssocID="{78165344-F641-43FA-A7F7-EBD6580C2D38}" presName="hierRoot2" presStyleCnt="0">
        <dgm:presLayoutVars>
          <dgm:hierBranch val="init"/>
        </dgm:presLayoutVars>
      </dgm:prSet>
      <dgm:spPr/>
    </dgm:pt>
    <dgm:pt modelId="{F9885FCA-BD3A-426D-87C0-06343E872E1A}" type="pres">
      <dgm:prSet presAssocID="{78165344-F641-43FA-A7F7-EBD6580C2D38}" presName="rootComposite" presStyleCnt="0"/>
      <dgm:spPr/>
    </dgm:pt>
    <dgm:pt modelId="{62D39769-CA90-4948-864B-E6D538ABF93F}" type="pres">
      <dgm:prSet presAssocID="{78165344-F641-43FA-A7F7-EBD6580C2D38}" presName="rootText" presStyleLbl="node2" presStyleIdx="1" presStyleCnt="3" custScaleX="101277" custScaleY="255176">
        <dgm:presLayoutVars>
          <dgm:chPref val="3"/>
        </dgm:presLayoutVars>
      </dgm:prSet>
      <dgm:spPr>
        <a:prstGeom prst="roundRect">
          <a:avLst/>
        </a:prstGeom>
      </dgm:spPr>
    </dgm:pt>
    <dgm:pt modelId="{68AFBF09-F3D5-4FA3-AAC5-6F293664F635}" type="pres">
      <dgm:prSet presAssocID="{78165344-F641-43FA-A7F7-EBD6580C2D38}" presName="rootConnector" presStyleLbl="node2" presStyleIdx="1" presStyleCnt="3"/>
      <dgm:spPr/>
    </dgm:pt>
    <dgm:pt modelId="{5531F219-1F67-46D6-B7C7-A5FC13410464}" type="pres">
      <dgm:prSet presAssocID="{78165344-F641-43FA-A7F7-EBD6580C2D38}" presName="hierChild4" presStyleCnt="0"/>
      <dgm:spPr/>
    </dgm:pt>
    <dgm:pt modelId="{9A7294FB-98E6-44D1-8439-23B71E409A04}" type="pres">
      <dgm:prSet presAssocID="{EA319D33-1256-4CA9-90EC-2CF68FDF5C50}" presName="Name64" presStyleLbl="parChTrans1D3" presStyleIdx="1" presStyleCnt="3"/>
      <dgm:spPr/>
    </dgm:pt>
    <dgm:pt modelId="{3E6ADACF-C783-48CC-B562-08E63792245B}" type="pres">
      <dgm:prSet presAssocID="{53CE8118-F21E-478B-959C-5062F2340B68}" presName="hierRoot2" presStyleCnt="0">
        <dgm:presLayoutVars>
          <dgm:hierBranch val="init"/>
        </dgm:presLayoutVars>
      </dgm:prSet>
      <dgm:spPr/>
    </dgm:pt>
    <dgm:pt modelId="{8688864E-9FDA-481A-8ADC-FAC75911B1D2}" type="pres">
      <dgm:prSet presAssocID="{53CE8118-F21E-478B-959C-5062F2340B68}" presName="rootComposite" presStyleCnt="0"/>
      <dgm:spPr/>
    </dgm:pt>
    <dgm:pt modelId="{2E376386-A02B-4994-88B0-E02BE027121F}" type="pres">
      <dgm:prSet presAssocID="{53CE8118-F21E-478B-959C-5062F2340B68}" presName="rootText" presStyleLbl="node3" presStyleIdx="1" presStyleCnt="3" custScaleX="219997" custScaleY="362679">
        <dgm:presLayoutVars>
          <dgm:chPref val="3"/>
        </dgm:presLayoutVars>
      </dgm:prSet>
      <dgm:spPr>
        <a:prstGeom prst="roundRect">
          <a:avLst/>
        </a:prstGeom>
      </dgm:spPr>
    </dgm:pt>
    <dgm:pt modelId="{7D988114-A01B-4B24-9306-F9112138495D}" type="pres">
      <dgm:prSet presAssocID="{53CE8118-F21E-478B-959C-5062F2340B68}" presName="rootConnector" presStyleLbl="node3" presStyleIdx="1" presStyleCnt="3"/>
      <dgm:spPr/>
    </dgm:pt>
    <dgm:pt modelId="{8DE74FD6-D914-403C-A443-73F7BF38255F}" type="pres">
      <dgm:prSet presAssocID="{53CE8118-F21E-478B-959C-5062F2340B68}" presName="hierChild4" presStyleCnt="0"/>
      <dgm:spPr/>
    </dgm:pt>
    <dgm:pt modelId="{8A7A3FDC-CC27-4EBD-B170-F07D3A4E8773}" type="pres">
      <dgm:prSet presAssocID="{53CE8118-F21E-478B-959C-5062F2340B68}" presName="hierChild5" presStyleCnt="0"/>
      <dgm:spPr/>
    </dgm:pt>
    <dgm:pt modelId="{7D8C462D-25FA-412F-A6F2-775807CD2F2C}" type="pres">
      <dgm:prSet presAssocID="{78165344-F641-43FA-A7F7-EBD6580C2D38}" presName="hierChild5" presStyleCnt="0"/>
      <dgm:spPr/>
    </dgm:pt>
    <dgm:pt modelId="{D724ED26-1FC2-4EB5-B8EB-FC78BB20A3A5}" type="pres">
      <dgm:prSet presAssocID="{38AF8F88-343E-4E18-ABA7-6C9B755B03FF}" presName="Name64" presStyleLbl="parChTrans1D2" presStyleIdx="2" presStyleCnt="3"/>
      <dgm:spPr/>
    </dgm:pt>
    <dgm:pt modelId="{8C15B4DD-1C17-4523-9982-F0CEC96473F1}" type="pres">
      <dgm:prSet presAssocID="{56A735D5-CA35-4117-8615-8EF9D31766D4}" presName="hierRoot2" presStyleCnt="0">
        <dgm:presLayoutVars>
          <dgm:hierBranch val="init"/>
        </dgm:presLayoutVars>
      </dgm:prSet>
      <dgm:spPr/>
    </dgm:pt>
    <dgm:pt modelId="{EB007CD9-7726-4B09-9FBB-75B2BDFB154D}" type="pres">
      <dgm:prSet presAssocID="{56A735D5-CA35-4117-8615-8EF9D31766D4}" presName="rootComposite" presStyleCnt="0"/>
      <dgm:spPr/>
    </dgm:pt>
    <dgm:pt modelId="{2493ED45-3AC7-46F7-9C1F-08C5623BA885}" type="pres">
      <dgm:prSet presAssocID="{56A735D5-CA35-4117-8615-8EF9D31766D4}" presName="rootText" presStyleLbl="node2" presStyleIdx="2" presStyleCnt="3" custScaleX="98793" custScaleY="171266">
        <dgm:presLayoutVars>
          <dgm:chPref val="3"/>
        </dgm:presLayoutVars>
      </dgm:prSet>
      <dgm:spPr>
        <a:prstGeom prst="roundRect">
          <a:avLst/>
        </a:prstGeom>
      </dgm:spPr>
    </dgm:pt>
    <dgm:pt modelId="{4E6D589B-677B-4859-B39C-508E27B0C4F6}" type="pres">
      <dgm:prSet presAssocID="{56A735D5-CA35-4117-8615-8EF9D31766D4}" presName="rootConnector" presStyleLbl="node2" presStyleIdx="2" presStyleCnt="3"/>
      <dgm:spPr/>
    </dgm:pt>
    <dgm:pt modelId="{8C5FCFA5-977E-4B81-A59B-583C6186F187}" type="pres">
      <dgm:prSet presAssocID="{56A735D5-CA35-4117-8615-8EF9D31766D4}" presName="hierChild4" presStyleCnt="0"/>
      <dgm:spPr/>
    </dgm:pt>
    <dgm:pt modelId="{BB582AF0-5270-4C70-A0AA-DB65F91BD990}" type="pres">
      <dgm:prSet presAssocID="{5C29F1BE-E6C9-4F59-8A0B-F98AE445C95B}" presName="Name64" presStyleLbl="parChTrans1D3" presStyleIdx="2" presStyleCnt="3"/>
      <dgm:spPr/>
    </dgm:pt>
    <dgm:pt modelId="{B908EFBD-03EB-45EB-9D11-972E4DD73C5E}" type="pres">
      <dgm:prSet presAssocID="{16F6A387-BFD1-4630-83DF-6C06323E831D}" presName="hierRoot2" presStyleCnt="0">
        <dgm:presLayoutVars>
          <dgm:hierBranch val="init"/>
        </dgm:presLayoutVars>
      </dgm:prSet>
      <dgm:spPr/>
    </dgm:pt>
    <dgm:pt modelId="{CF15690C-9743-4170-A8BC-C0BF121AE4B4}" type="pres">
      <dgm:prSet presAssocID="{16F6A387-BFD1-4630-83DF-6C06323E831D}" presName="rootComposite" presStyleCnt="0"/>
      <dgm:spPr/>
    </dgm:pt>
    <dgm:pt modelId="{748C7EC8-1277-43D7-BFDE-BB1A9DC0358E}" type="pres">
      <dgm:prSet presAssocID="{16F6A387-BFD1-4630-83DF-6C06323E831D}" presName="rootText" presStyleLbl="node3" presStyleIdx="2" presStyleCnt="3" custScaleX="224672" custScaleY="256313">
        <dgm:presLayoutVars>
          <dgm:chPref val="3"/>
        </dgm:presLayoutVars>
      </dgm:prSet>
      <dgm:spPr>
        <a:prstGeom prst="roundRect">
          <a:avLst/>
        </a:prstGeom>
      </dgm:spPr>
    </dgm:pt>
    <dgm:pt modelId="{0467049B-D19B-4840-88B7-B6786E8577DE}" type="pres">
      <dgm:prSet presAssocID="{16F6A387-BFD1-4630-83DF-6C06323E831D}" presName="rootConnector" presStyleLbl="node3" presStyleIdx="2" presStyleCnt="3"/>
      <dgm:spPr/>
    </dgm:pt>
    <dgm:pt modelId="{F850DE2C-A5E3-4BEF-8B20-E14B76B72587}" type="pres">
      <dgm:prSet presAssocID="{16F6A387-BFD1-4630-83DF-6C06323E831D}" presName="hierChild4" presStyleCnt="0"/>
      <dgm:spPr/>
    </dgm:pt>
    <dgm:pt modelId="{4615D9C4-C9A9-4B11-AEEC-D5C638A55974}" type="pres">
      <dgm:prSet presAssocID="{16F6A387-BFD1-4630-83DF-6C06323E831D}" presName="hierChild5" presStyleCnt="0"/>
      <dgm:spPr/>
    </dgm:pt>
    <dgm:pt modelId="{7A72F835-5B88-4848-B331-B0BCE6097E16}" type="pres">
      <dgm:prSet presAssocID="{56A735D5-CA35-4117-8615-8EF9D31766D4}" presName="hierChild5" presStyleCnt="0"/>
      <dgm:spPr/>
    </dgm:pt>
    <dgm:pt modelId="{3A548D53-3053-49D5-AC7F-E66A2D3659A1}" type="pres">
      <dgm:prSet presAssocID="{8DF6EF1C-0983-42BF-B4C4-F5BA6CB3BBAF}" presName="hierChild3" presStyleCnt="0"/>
      <dgm:spPr/>
    </dgm:pt>
  </dgm:ptLst>
  <dgm:cxnLst>
    <dgm:cxn modelId="{BD26B503-E313-4B06-898D-C1EED2AF3627}" type="presOf" srcId="{56A735D5-CA35-4117-8615-8EF9D31766D4}" destId="{4E6D589B-677B-4859-B39C-508E27B0C4F6}" srcOrd="1" destOrd="0" presId="urn:microsoft.com/office/officeart/2009/3/layout/HorizontalOrganizationChart"/>
    <dgm:cxn modelId="{3EE98108-05F9-4E73-8E6A-B562AC51E771}" type="presOf" srcId="{16F6A387-BFD1-4630-83DF-6C06323E831D}" destId="{0467049B-D19B-4840-88B7-B6786E8577DE}" srcOrd="1" destOrd="0" presId="urn:microsoft.com/office/officeart/2009/3/layout/HorizontalOrganizationChart"/>
    <dgm:cxn modelId="{59F08D11-FC54-4A36-BEAA-D3B20D4FD43F}" srcId="{8DF6EF1C-0983-42BF-B4C4-F5BA6CB3BBAF}" destId="{78165344-F641-43FA-A7F7-EBD6580C2D38}" srcOrd="1" destOrd="0" parTransId="{06A11457-6316-4E30-817C-26648A5B75D5}" sibTransId="{420F6D22-B0D9-4EBE-A086-49335195D8AD}"/>
    <dgm:cxn modelId="{10A4A613-73D1-4D3B-B7F6-0AA1F33DCF56}" type="presOf" srcId="{EA319D33-1256-4CA9-90EC-2CF68FDF5C50}" destId="{9A7294FB-98E6-44D1-8439-23B71E409A04}" srcOrd="0" destOrd="0" presId="urn:microsoft.com/office/officeart/2009/3/layout/HorizontalOrganizationChart"/>
    <dgm:cxn modelId="{C4BD5519-F55D-4777-815E-FBFDBF1483F8}" type="presOf" srcId="{16F6A387-BFD1-4630-83DF-6C06323E831D}" destId="{748C7EC8-1277-43D7-BFDE-BB1A9DC0358E}" srcOrd="0" destOrd="0" presId="urn:microsoft.com/office/officeart/2009/3/layout/HorizontalOrganizationChart"/>
    <dgm:cxn modelId="{34D61C1D-72C1-45C3-859F-007F5777EDFE}" type="presOf" srcId="{4621E09E-B3E3-445E-B83A-BE4BF05444C4}" destId="{7414617A-031A-4859-B4BF-56D12D6DE688}" srcOrd="0" destOrd="0" presId="urn:microsoft.com/office/officeart/2009/3/layout/HorizontalOrganizationChart"/>
    <dgm:cxn modelId="{C6EDB51E-97E3-47E0-9282-958A179D8CDD}" type="presOf" srcId="{53CE8118-F21E-478B-959C-5062F2340B68}" destId="{2E376386-A02B-4994-88B0-E02BE027121F}" srcOrd="0" destOrd="0" presId="urn:microsoft.com/office/officeart/2009/3/layout/HorizontalOrganizationChart"/>
    <dgm:cxn modelId="{D19DF724-183E-4276-A3B8-21E76CD29B0F}" type="presOf" srcId="{78165344-F641-43FA-A7F7-EBD6580C2D38}" destId="{62D39769-CA90-4948-864B-E6D538ABF93F}" srcOrd="0" destOrd="0" presId="urn:microsoft.com/office/officeart/2009/3/layout/HorizontalOrganizationChart"/>
    <dgm:cxn modelId="{6C187127-609D-4096-8412-C44B09714DCC}" type="presOf" srcId="{CA100424-4BBC-45B8-9F1A-6E20FE84F82E}" destId="{B2623F7B-08DD-4859-9CE2-D86FC4532D52}" srcOrd="1" destOrd="0" presId="urn:microsoft.com/office/officeart/2009/3/layout/HorizontalOrganizationChart"/>
    <dgm:cxn modelId="{923F4A32-6274-4067-9B4F-76C01B00313B}" type="presOf" srcId="{144009B3-0864-4E1E-B7AA-ED1A94BC5184}" destId="{F0373E54-45A8-42DD-8ECB-0AB6D8443F68}" srcOrd="1" destOrd="0" presId="urn:microsoft.com/office/officeart/2009/3/layout/HorizontalOrganizationChart"/>
    <dgm:cxn modelId="{F2D2CD5F-EA82-43A0-92FB-F2A13A826C59}" type="presOf" srcId="{CA100424-4BBC-45B8-9F1A-6E20FE84F82E}" destId="{6F645E7F-90E5-4CF4-A7C6-6A04022A3E8D}" srcOrd="0" destOrd="0" presId="urn:microsoft.com/office/officeart/2009/3/layout/HorizontalOrganizationChart"/>
    <dgm:cxn modelId="{E9EB3677-643C-41A4-86EE-5483DE00734D}" srcId="{4621E09E-B3E3-445E-B83A-BE4BF05444C4}" destId="{8DF6EF1C-0983-42BF-B4C4-F5BA6CB3BBAF}" srcOrd="0" destOrd="0" parTransId="{C776A750-5C14-4516-8893-633F87BCFF38}" sibTransId="{E408BBFE-F8F0-4266-B66A-3063C9DB6C86}"/>
    <dgm:cxn modelId="{143C7F7A-5E29-4C70-87FC-31E15BCE6E06}" type="presOf" srcId="{53CE8118-F21E-478B-959C-5062F2340B68}" destId="{7D988114-A01B-4B24-9306-F9112138495D}" srcOrd="1" destOrd="0" presId="urn:microsoft.com/office/officeart/2009/3/layout/HorizontalOrganizationChart"/>
    <dgm:cxn modelId="{9BC1B47A-CD42-440C-BBE5-460E18515018}" type="presOf" srcId="{5C29F1BE-E6C9-4F59-8A0B-F98AE445C95B}" destId="{BB582AF0-5270-4C70-A0AA-DB65F91BD990}" srcOrd="0" destOrd="0" presId="urn:microsoft.com/office/officeart/2009/3/layout/HorizontalOrganizationChart"/>
    <dgm:cxn modelId="{D2DFAA8B-2F54-4CCF-B05B-D9D0FE67CB89}" srcId="{78165344-F641-43FA-A7F7-EBD6580C2D38}" destId="{53CE8118-F21E-478B-959C-5062F2340B68}" srcOrd="0" destOrd="0" parTransId="{EA319D33-1256-4CA9-90EC-2CF68FDF5C50}" sibTransId="{BD1C8832-0A1A-4CEC-AEDB-DDA8D792E454}"/>
    <dgm:cxn modelId="{673F5095-E9C8-408D-AE10-5F6DDAD53231}" srcId="{144009B3-0864-4E1E-B7AA-ED1A94BC5184}" destId="{CA100424-4BBC-45B8-9F1A-6E20FE84F82E}" srcOrd="0" destOrd="0" parTransId="{F8C7CFDC-1A36-469C-A403-BBF8B7E8DAE2}" sibTransId="{A5F62CD0-41BC-4D22-913D-D1BC3FE40207}"/>
    <dgm:cxn modelId="{5BC77F95-CE5D-4E30-9FEC-2E7FBB18EF13}" type="presOf" srcId="{8DF6EF1C-0983-42BF-B4C4-F5BA6CB3BBAF}" destId="{F1F38407-64E7-4617-8C52-55484416E22B}" srcOrd="0" destOrd="0" presId="urn:microsoft.com/office/officeart/2009/3/layout/HorizontalOrganizationChart"/>
    <dgm:cxn modelId="{0E061D98-78AC-4861-B452-36DBACCEB6B6}" type="presOf" srcId="{78165344-F641-43FA-A7F7-EBD6580C2D38}" destId="{68AFBF09-F3D5-4FA3-AAC5-6F293664F635}" srcOrd="1" destOrd="0" presId="urn:microsoft.com/office/officeart/2009/3/layout/HorizontalOrganizationChart"/>
    <dgm:cxn modelId="{89B57598-7EAF-4A78-9CB2-C71F2C759956}" type="presOf" srcId="{144009B3-0864-4E1E-B7AA-ED1A94BC5184}" destId="{B20AB3DD-AD9B-4B03-A852-8C535313D78F}" srcOrd="0" destOrd="0" presId="urn:microsoft.com/office/officeart/2009/3/layout/HorizontalOrganizationChart"/>
    <dgm:cxn modelId="{B19485A8-5278-4B73-A806-7463BAA23608}" type="presOf" srcId="{F95A4B7A-45F3-49E4-A516-0C602D3D5C06}" destId="{7BCB3033-38DA-46B8-BC8D-75FCCC2F380A}" srcOrd="0" destOrd="0" presId="urn:microsoft.com/office/officeart/2009/3/layout/HorizontalOrganizationChart"/>
    <dgm:cxn modelId="{5386E6B3-93A2-40B0-8D4E-F533B4D7EED9}" srcId="{8DF6EF1C-0983-42BF-B4C4-F5BA6CB3BBAF}" destId="{56A735D5-CA35-4117-8615-8EF9D31766D4}" srcOrd="2" destOrd="0" parTransId="{38AF8F88-343E-4E18-ABA7-6C9B755B03FF}" sibTransId="{11A4C57A-848C-4656-8B9A-53C3BA3DC77C}"/>
    <dgm:cxn modelId="{50BA77C2-02A4-4F2B-90C0-7741735D6CC8}" type="presOf" srcId="{56A735D5-CA35-4117-8615-8EF9D31766D4}" destId="{2493ED45-3AC7-46F7-9C1F-08C5623BA885}" srcOrd="0" destOrd="0" presId="urn:microsoft.com/office/officeart/2009/3/layout/HorizontalOrganizationChart"/>
    <dgm:cxn modelId="{94FAE9C3-6AAB-4F74-9EC2-2E1CD5F3035C}" type="presOf" srcId="{F8C7CFDC-1A36-469C-A403-BBF8B7E8DAE2}" destId="{ACC39D81-D4F1-40AA-AAC3-85403AC89BCC}" srcOrd="0" destOrd="0" presId="urn:microsoft.com/office/officeart/2009/3/layout/HorizontalOrganizationChart"/>
    <dgm:cxn modelId="{161DCECB-93E6-45BF-8F6D-1866AE52A5FB}" srcId="{8DF6EF1C-0983-42BF-B4C4-F5BA6CB3BBAF}" destId="{144009B3-0864-4E1E-B7AA-ED1A94BC5184}" srcOrd="0" destOrd="0" parTransId="{F95A4B7A-45F3-49E4-A516-0C602D3D5C06}" sibTransId="{ABF192D5-7DE9-4D66-821D-22B87291794C}"/>
    <dgm:cxn modelId="{ED1D76E5-8D23-48FA-B156-82E9BECFCB5A}" type="presOf" srcId="{8DF6EF1C-0983-42BF-B4C4-F5BA6CB3BBAF}" destId="{613D8707-79E5-4FB1-B2BA-A223730DD3B2}" srcOrd="1" destOrd="0" presId="urn:microsoft.com/office/officeart/2009/3/layout/HorizontalOrganizationChart"/>
    <dgm:cxn modelId="{B1F504EB-108C-4B0E-AD39-8536187848FA}" type="presOf" srcId="{38AF8F88-343E-4E18-ABA7-6C9B755B03FF}" destId="{D724ED26-1FC2-4EB5-B8EB-FC78BB20A3A5}" srcOrd="0" destOrd="0" presId="urn:microsoft.com/office/officeart/2009/3/layout/HorizontalOrganizationChart"/>
    <dgm:cxn modelId="{7020D9F6-D984-4B04-8BB4-5D76BFDA2C31}" srcId="{56A735D5-CA35-4117-8615-8EF9D31766D4}" destId="{16F6A387-BFD1-4630-83DF-6C06323E831D}" srcOrd="0" destOrd="0" parTransId="{5C29F1BE-E6C9-4F59-8A0B-F98AE445C95B}" sibTransId="{DC982E1D-C232-4F22-B3F3-F44507E5BADA}"/>
    <dgm:cxn modelId="{F3D3E9F9-9A0B-41CD-BCA0-5AF8E92CC47E}" type="presOf" srcId="{06A11457-6316-4E30-817C-26648A5B75D5}" destId="{9ACB7FC9-B637-4007-AF73-245CCB0A8FDB}" srcOrd="0" destOrd="0" presId="urn:microsoft.com/office/officeart/2009/3/layout/HorizontalOrganizationChart"/>
    <dgm:cxn modelId="{1E893F79-F6A2-4E26-8DE8-5FCE70C19F44}" type="presParOf" srcId="{7414617A-031A-4859-B4BF-56D12D6DE688}" destId="{45B33C85-7BC2-426A-A8F1-8003F7108FD5}" srcOrd="0" destOrd="0" presId="urn:microsoft.com/office/officeart/2009/3/layout/HorizontalOrganizationChart"/>
    <dgm:cxn modelId="{08AAC050-6710-4DA1-891C-D21E29AFFA15}" type="presParOf" srcId="{45B33C85-7BC2-426A-A8F1-8003F7108FD5}" destId="{45CA11F5-0482-46A3-93D5-161F8BC42057}" srcOrd="0" destOrd="0" presId="urn:microsoft.com/office/officeart/2009/3/layout/HorizontalOrganizationChart"/>
    <dgm:cxn modelId="{A58C35FC-4DF6-4CE5-80B5-F025F8E4A20C}" type="presParOf" srcId="{45CA11F5-0482-46A3-93D5-161F8BC42057}" destId="{F1F38407-64E7-4617-8C52-55484416E22B}" srcOrd="0" destOrd="0" presId="urn:microsoft.com/office/officeart/2009/3/layout/HorizontalOrganizationChart"/>
    <dgm:cxn modelId="{40164863-F817-4284-8238-4495AA71B649}" type="presParOf" srcId="{45CA11F5-0482-46A3-93D5-161F8BC42057}" destId="{613D8707-79E5-4FB1-B2BA-A223730DD3B2}" srcOrd="1" destOrd="0" presId="urn:microsoft.com/office/officeart/2009/3/layout/HorizontalOrganizationChart"/>
    <dgm:cxn modelId="{A271FFA4-367D-44E9-B416-B1336F5B3947}" type="presParOf" srcId="{45B33C85-7BC2-426A-A8F1-8003F7108FD5}" destId="{58E53C85-39EA-42CD-84D2-F7293C6FD246}" srcOrd="1" destOrd="0" presId="urn:microsoft.com/office/officeart/2009/3/layout/HorizontalOrganizationChart"/>
    <dgm:cxn modelId="{C72A5523-09A6-437E-A88F-2003CF8C64C2}" type="presParOf" srcId="{58E53C85-39EA-42CD-84D2-F7293C6FD246}" destId="{7BCB3033-38DA-46B8-BC8D-75FCCC2F380A}" srcOrd="0" destOrd="0" presId="urn:microsoft.com/office/officeart/2009/3/layout/HorizontalOrganizationChart"/>
    <dgm:cxn modelId="{9323DE3E-0DDE-4A76-B561-BA07AC835E1B}" type="presParOf" srcId="{58E53C85-39EA-42CD-84D2-F7293C6FD246}" destId="{029370DC-188D-4015-9EC5-CC0FD90E6A48}" srcOrd="1" destOrd="0" presId="urn:microsoft.com/office/officeart/2009/3/layout/HorizontalOrganizationChart"/>
    <dgm:cxn modelId="{88105F11-CEAC-421D-9AB2-A880C91F237B}" type="presParOf" srcId="{029370DC-188D-4015-9EC5-CC0FD90E6A48}" destId="{6C59CD6A-5DBC-45C7-9A73-55095F723CF9}" srcOrd="0" destOrd="0" presId="urn:microsoft.com/office/officeart/2009/3/layout/HorizontalOrganizationChart"/>
    <dgm:cxn modelId="{89B2B4B9-606C-4F4D-BF48-0CB23674CA2E}" type="presParOf" srcId="{6C59CD6A-5DBC-45C7-9A73-55095F723CF9}" destId="{B20AB3DD-AD9B-4B03-A852-8C535313D78F}" srcOrd="0" destOrd="0" presId="urn:microsoft.com/office/officeart/2009/3/layout/HorizontalOrganizationChart"/>
    <dgm:cxn modelId="{B0280FAE-CCD9-4D99-9E61-A981E75E9C74}" type="presParOf" srcId="{6C59CD6A-5DBC-45C7-9A73-55095F723CF9}" destId="{F0373E54-45A8-42DD-8ECB-0AB6D8443F68}" srcOrd="1" destOrd="0" presId="urn:microsoft.com/office/officeart/2009/3/layout/HorizontalOrganizationChart"/>
    <dgm:cxn modelId="{349C13AA-B115-49F7-81B1-CB84967F20D5}" type="presParOf" srcId="{029370DC-188D-4015-9EC5-CC0FD90E6A48}" destId="{5FB457D7-424C-4F32-8AC3-AD5DDB397736}" srcOrd="1" destOrd="0" presId="urn:microsoft.com/office/officeart/2009/3/layout/HorizontalOrganizationChart"/>
    <dgm:cxn modelId="{6FCAEDA1-3F5F-475D-881A-B83FF4E6610D}" type="presParOf" srcId="{5FB457D7-424C-4F32-8AC3-AD5DDB397736}" destId="{ACC39D81-D4F1-40AA-AAC3-85403AC89BCC}" srcOrd="0" destOrd="0" presId="urn:microsoft.com/office/officeart/2009/3/layout/HorizontalOrganizationChart"/>
    <dgm:cxn modelId="{3C49D364-2131-45CB-9B2D-36B234184489}" type="presParOf" srcId="{5FB457D7-424C-4F32-8AC3-AD5DDB397736}" destId="{92DC9BBC-2412-4D00-9416-1CF60385A0CE}" srcOrd="1" destOrd="0" presId="urn:microsoft.com/office/officeart/2009/3/layout/HorizontalOrganizationChart"/>
    <dgm:cxn modelId="{BFB1D93D-E939-427C-A8DE-F7F8D0E21B3B}" type="presParOf" srcId="{92DC9BBC-2412-4D00-9416-1CF60385A0CE}" destId="{C65663A9-6863-4BF8-A224-E68E29D2BE41}" srcOrd="0" destOrd="0" presId="urn:microsoft.com/office/officeart/2009/3/layout/HorizontalOrganizationChart"/>
    <dgm:cxn modelId="{34EFABCB-B16A-451E-839A-C16B81F81ED4}" type="presParOf" srcId="{C65663A9-6863-4BF8-A224-E68E29D2BE41}" destId="{6F645E7F-90E5-4CF4-A7C6-6A04022A3E8D}" srcOrd="0" destOrd="0" presId="urn:microsoft.com/office/officeart/2009/3/layout/HorizontalOrganizationChart"/>
    <dgm:cxn modelId="{A596582E-2D49-4BFB-8ACC-1960829E9B56}" type="presParOf" srcId="{C65663A9-6863-4BF8-A224-E68E29D2BE41}" destId="{B2623F7B-08DD-4859-9CE2-D86FC4532D52}" srcOrd="1" destOrd="0" presId="urn:microsoft.com/office/officeart/2009/3/layout/HorizontalOrganizationChart"/>
    <dgm:cxn modelId="{FC4C4142-5402-4674-8FDC-F24B995E9B58}" type="presParOf" srcId="{92DC9BBC-2412-4D00-9416-1CF60385A0CE}" destId="{5485D925-DF66-4590-BC54-98A3B910A193}" srcOrd="1" destOrd="0" presId="urn:microsoft.com/office/officeart/2009/3/layout/HorizontalOrganizationChart"/>
    <dgm:cxn modelId="{9E88CD92-6999-41A0-96A5-98D74B1B661F}" type="presParOf" srcId="{92DC9BBC-2412-4D00-9416-1CF60385A0CE}" destId="{8FCBFA35-9ADE-4266-8A74-795999743AAE}" srcOrd="2" destOrd="0" presId="urn:microsoft.com/office/officeart/2009/3/layout/HorizontalOrganizationChart"/>
    <dgm:cxn modelId="{6E92B33B-E2AF-428D-A844-4D214E6F5180}" type="presParOf" srcId="{029370DC-188D-4015-9EC5-CC0FD90E6A48}" destId="{479E8910-BFA3-4F53-8FF1-72367F724BAB}" srcOrd="2" destOrd="0" presId="urn:microsoft.com/office/officeart/2009/3/layout/HorizontalOrganizationChart"/>
    <dgm:cxn modelId="{4598761B-7148-4B06-8BCF-498025334A4F}" type="presParOf" srcId="{58E53C85-39EA-42CD-84D2-F7293C6FD246}" destId="{9ACB7FC9-B637-4007-AF73-245CCB0A8FDB}" srcOrd="2" destOrd="0" presId="urn:microsoft.com/office/officeart/2009/3/layout/HorizontalOrganizationChart"/>
    <dgm:cxn modelId="{961FA25B-FDC3-4AEF-B2AF-2664CAB2924D}" type="presParOf" srcId="{58E53C85-39EA-42CD-84D2-F7293C6FD246}" destId="{8F498A6E-2E30-420D-9173-B08060D9D06C}" srcOrd="3" destOrd="0" presId="urn:microsoft.com/office/officeart/2009/3/layout/HorizontalOrganizationChart"/>
    <dgm:cxn modelId="{4CB0429A-579D-4799-8C0B-884776AD727B}" type="presParOf" srcId="{8F498A6E-2E30-420D-9173-B08060D9D06C}" destId="{F9885FCA-BD3A-426D-87C0-06343E872E1A}" srcOrd="0" destOrd="0" presId="urn:microsoft.com/office/officeart/2009/3/layout/HorizontalOrganizationChart"/>
    <dgm:cxn modelId="{8D8DBB20-1114-46C7-804F-BD22325621E8}" type="presParOf" srcId="{F9885FCA-BD3A-426D-87C0-06343E872E1A}" destId="{62D39769-CA90-4948-864B-E6D538ABF93F}" srcOrd="0" destOrd="0" presId="urn:microsoft.com/office/officeart/2009/3/layout/HorizontalOrganizationChart"/>
    <dgm:cxn modelId="{F3ED9A3E-2C32-407E-9CA4-68370749014E}" type="presParOf" srcId="{F9885FCA-BD3A-426D-87C0-06343E872E1A}" destId="{68AFBF09-F3D5-4FA3-AAC5-6F293664F635}" srcOrd="1" destOrd="0" presId="urn:microsoft.com/office/officeart/2009/3/layout/HorizontalOrganizationChart"/>
    <dgm:cxn modelId="{E8E643E6-9C60-4399-AD64-610D8211C2E7}" type="presParOf" srcId="{8F498A6E-2E30-420D-9173-B08060D9D06C}" destId="{5531F219-1F67-46D6-B7C7-A5FC13410464}" srcOrd="1" destOrd="0" presId="urn:microsoft.com/office/officeart/2009/3/layout/HorizontalOrganizationChart"/>
    <dgm:cxn modelId="{A2FF65C7-435E-400F-B474-4DD413D10154}" type="presParOf" srcId="{5531F219-1F67-46D6-B7C7-A5FC13410464}" destId="{9A7294FB-98E6-44D1-8439-23B71E409A04}" srcOrd="0" destOrd="0" presId="urn:microsoft.com/office/officeart/2009/3/layout/HorizontalOrganizationChart"/>
    <dgm:cxn modelId="{32A32B95-9A1F-430A-9546-0457D885E4F2}" type="presParOf" srcId="{5531F219-1F67-46D6-B7C7-A5FC13410464}" destId="{3E6ADACF-C783-48CC-B562-08E63792245B}" srcOrd="1" destOrd="0" presId="urn:microsoft.com/office/officeart/2009/3/layout/HorizontalOrganizationChart"/>
    <dgm:cxn modelId="{DC904C2F-C377-4234-AA14-E77E4FE10CD8}" type="presParOf" srcId="{3E6ADACF-C783-48CC-B562-08E63792245B}" destId="{8688864E-9FDA-481A-8ADC-FAC75911B1D2}" srcOrd="0" destOrd="0" presId="urn:microsoft.com/office/officeart/2009/3/layout/HorizontalOrganizationChart"/>
    <dgm:cxn modelId="{79269742-A356-4672-9A0B-4D59AC8F6CB3}" type="presParOf" srcId="{8688864E-9FDA-481A-8ADC-FAC75911B1D2}" destId="{2E376386-A02B-4994-88B0-E02BE027121F}" srcOrd="0" destOrd="0" presId="urn:microsoft.com/office/officeart/2009/3/layout/HorizontalOrganizationChart"/>
    <dgm:cxn modelId="{1B0C06E6-6747-48D9-872E-281B5ECE05FA}" type="presParOf" srcId="{8688864E-9FDA-481A-8ADC-FAC75911B1D2}" destId="{7D988114-A01B-4B24-9306-F9112138495D}" srcOrd="1" destOrd="0" presId="urn:microsoft.com/office/officeart/2009/3/layout/HorizontalOrganizationChart"/>
    <dgm:cxn modelId="{E8625383-2022-431D-B694-0F006E321823}" type="presParOf" srcId="{3E6ADACF-C783-48CC-B562-08E63792245B}" destId="{8DE74FD6-D914-403C-A443-73F7BF38255F}" srcOrd="1" destOrd="0" presId="urn:microsoft.com/office/officeart/2009/3/layout/HorizontalOrganizationChart"/>
    <dgm:cxn modelId="{CFB603D9-0A0A-447E-90C0-6230878B9341}" type="presParOf" srcId="{3E6ADACF-C783-48CC-B562-08E63792245B}" destId="{8A7A3FDC-CC27-4EBD-B170-F07D3A4E8773}" srcOrd="2" destOrd="0" presId="urn:microsoft.com/office/officeart/2009/3/layout/HorizontalOrganizationChart"/>
    <dgm:cxn modelId="{0D70BCB8-80F4-4FB4-BDAA-60D92F98B37A}" type="presParOf" srcId="{8F498A6E-2E30-420D-9173-B08060D9D06C}" destId="{7D8C462D-25FA-412F-A6F2-775807CD2F2C}" srcOrd="2" destOrd="0" presId="urn:microsoft.com/office/officeart/2009/3/layout/HorizontalOrganizationChart"/>
    <dgm:cxn modelId="{8A6E239E-841B-41FB-AC36-AB82B2F3DB4F}" type="presParOf" srcId="{58E53C85-39EA-42CD-84D2-F7293C6FD246}" destId="{D724ED26-1FC2-4EB5-B8EB-FC78BB20A3A5}" srcOrd="4" destOrd="0" presId="urn:microsoft.com/office/officeart/2009/3/layout/HorizontalOrganizationChart"/>
    <dgm:cxn modelId="{2C7171A7-35B8-4E4C-9E60-753CA95FF0A6}" type="presParOf" srcId="{58E53C85-39EA-42CD-84D2-F7293C6FD246}" destId="{8C15B4DD-1C17-4523-9982-F0CEC96473F1}" srcOrd="5" destOrd="0" presId="urn:microsoft.com/office/officeart/2009/3/layout/HorizontalOrganizationChart"/>
    <dgm:cxn modelId="{8DFE23FA-9F0B-48C8-ACB0-47FC4ED92491}" type="presParOf" srcId="{8C15B4DD-1C17-4523-9982-F0CEC96473F1}" destId="{EB007CD9-7726-4B09-9FBB-75B2BDFB154D}" srcOrd="0" destOrd="0" presId="urn:microsoft.com/office/officeart/2009/3/layout/HorizontalOrganizationChart"/>
    <dgm:cxn modelId="{12DC9E97-E867-4C7B-8341-4BC020245B4D}" type="presParOf" srcId="{EB007CD9-7726-4B09-9FBB-75B2BDFB154D}" destId="{2493ED45-3AC7-46F7-9C1F-08C5623BA885}" srcOrd="0" destOrd="0" presId="urn:microsoft.com/office/officeart/2009/3/layout/HorizontalOrganizationChart"/>
    <dgm:cxn modelId="{D62D43C9-DA2B-497E-9536-4D5D80880F11}" type="presParOf" srcId="{EB007CD9-7726-4B09-9FBB-75B2BDFB154D}" destId="{4E6D589B-677B-4859-B39C-508E27B0C4F6}" srcOrd="1" destOrd="0" presId="urn:microsoft.com/office/officeart/2009/3/layout/HorizontalOrganizationChart"/>
    <dgm:cxn modelId="{D3B3F3DD-AD19-44F1-A433-C12BEFEC6E1E}" type="presParOf" srcId="{8C15B4DD-1C17-4523-9982-F0CEC96473F1}" destId="{8C5FCFA5-977E-4B81-A59B-583C6186F187}" srcOrd="1" destOrd="0" presId="urn:microsoft.com/office/officeart/2009/3/layout/HorizontalOrganizationChart"/>
    <dgm:cxn modelId="{16EEF1DB-B8EF-4028-8362-22857FD6F104}" type="presParOf" srcId="{8C5FCFA5-977E-4B81-A59B-583C6186F187}" destId="{BB582AF0-5270-4C70-A0AA-DB65F91BD990}" srcOrd="0" destOrd="0" presId="urn:microsoft.com/office/officeart/2009/3/layout/HorizontalOrganizationChart"/>
    <dgm:cxn modelId="{53B85F73-FC8B-48C3-9599-4EF6001B4128}" type="presParOf" srcId="{8C5FCFA5-977E-4B81-A59B-583C6186F187}" destId="{B908EFBD-03EB-45EB-9D11-972E4DD73C5E}" srcOrd="1" destOrd="0" presId="urn:microsoft.com/office/officeart/2009/3/layout/HorizontalOrganizationChart"/>
    <dgm:cxn modelId="{68290D31-8249-4BF8-B80C-8CE34E352D23}" type="presParOf" srcId="{B908EFBD-03EB-45EB-9D11-972E4DD73C5E}" destId="{CF15690C-9743-4170-A8BC-C0BF121AE4B4}" srcOrd="0" destOrd="0" presId="urn:microsoft.com/office/officeart/2009/3/layout/HorizontalOrganizationChart"/>
    <dgm:cxn modelId="{32D198D3-C575-431F-9C4F-B1FC1CDC750A}" type="presParOf" srcId="{CF15690C-9743-4170-A8BC-C0BF121AE4B4}" destId="{748C7EC8-1277-43D7-BFDE-BB1A9DC0358E}" srcOrd="0" destOrd="0" presId="urn:microsoft.com/office/officeart/2009/3/layout/HorizontalOrganizationChart"/>
    <dgm:cxn modelId="{DDC4E81F-8FFA-4EBD-AE89-E485D073CFBA}" type="presParOf" srcId="{CF15690C-9743-4170-A8BC-C0BF121AE4B4}" destId="{0467049B-D19B-4840-88B7-B6786E8577DE}" srcOrd="1" destOrd="0" presId="urn:microsoft.com/office/officeart/2009/3/layout/HorizontalOrganizationChart"/>
    <dgm:cxn modelId="{81702F1E-97F2-4A27-B6F7-126C558453AE}" type="presParOf" srcId="{B908EFBD-03EB-45EB-9D11-972E4DD73C5E}" destId="{F850DE2C-A5E3-4BEF-8B20-E14B76B72587}" srcOrd="1" destOrd="0" presId="urn:microsoft.com/office/officeart/2009/3/layout/HorizontalOrganizationChart"/>
    <dgm:cxn modelId="{CE1A72FA-AAE0-4099-B1F5-29D61A6F21F8}" type="presParOf" srcId="{B908EFBD-03EB-45EB-9D11-972E4DD73C5E}" destId="{4615D9C4-C9A9-4B11-AEEC-D5C638A55974}" srcOrd="2" destOrd="0" presId="urn:microsoft.com/office/officeart/2009/3/layout/HorizontalOrganizationChart"/>
    <dgm:cxn modelId="{9AB9C3CB-F64A-484C-8BFA-4B064CEE316B}" type="presParOf" srcId="{8C15B4DD-1C17-4523-9982-F0CEC96473F1}" destId="{7A72F835-5B88-4848-B331-B0BCE6097E16}" srcOrd="2" destOrd="0" presId="urn:microsoft.com/office/officeart/2009/3/layout/HorizontalOrganizationChart"/>
    <dgm:cxn modelId="{B71C5DA7-EE25-41A0-94DB-64241C66F37C}" type="presParOf" srcId="{45B33C85-7BC2-426A-A8F1-8003F7108FD5}" destId="{3A548D53-3053-49D5-AC7F-E66A2D3659A1}" srcOrd="2" destOrd="0" presId="urn:microsoft.com/office/officeart/2009/3/layout/Horizontal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4A5466-66CC-4317-B576-1F56CB75BC6D}" type="doc">
      <dgm:prSet loTypeId="urn:microsoft.com/office/officeart/2005/8/layout/arrow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lv-LV"/>
        </a:p>
      </dgm:t>
    </dgm:pt>
    <dgm:pt modelId="{6F9BA8C8-5114-44B9-850A-5F815467C238}">
      <dgm:prSet/>
      <dgm:spPr>
        <a:solidFill>
          <a:schemeClr val="accent1"/>
        </a:solidFill>
      </dgm:spPr>
      <dgm:t>
        <a:bodyPr/>
        <a:lstStyle/>
        <a:p>
          <a:r>
            <a:rPr lang="lv-LV" b="1" dirty="0">
              <a:latin typeface="Calibri" panose="020F0502020204030204" pitchFamily="34" charset="0"/>
              <a:cs typeface="Calibri" panose="020F0502020204030204" pitchFamily="34" charset="0"/>
            </a:rPr>
            <a:t>Profesionālā tālākizglītība un pilnveide</a:t>
          </a:r>
        </a:p>
      </dgm:t>
    </dgm:pt>
    <dgm:pt modelId="{AE7609AD-4CD3-43D2-9914-1CBD3DAF77B3}" type="parTrans" cxnId="{B8EEF2E8-A601-4851-9A0D-766EE85677DC}">
      <dgm:prSet/>
      <dgm:spPr/>
      <dgm:t>
        <a:bodyPr/>
        <a:lstStyle/>
        <a:p>
          <a:endParaRPr lang="lv-LV"/>
        </a:p>
      </dgm:t>
    </dgm:pt>
    <dgm:pt modelId="{79199834-C7FC-44BB-BF58-D8E84F7E47F7}" type="sibTrans" cxnId="{B8EEF2E8-A601-4851-9A0D-766EE85677DC}">
      <dgm:prSet/>
      <dgm:spPr/>
      <dgm:t>
        <a:bodyPr/>
        <a:lstStyle/>
        <a:p>
          <a:endParaRPr lang="lv-LV"/>
        </a:p>
      </dgm:t>
    </dgm:pt>
    <dgm:pt modelId="{451AA90B-5652-434A-A6EA-15F552605D20}">
      <dgm:prSet custT="1"/>
      <dgm:spPr>
        <a:solidFill>
          <a:srgbClr val="7030A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sz="1600" b="1" dirty="0">
              <a:latin typeface="Calibri" panose="020F0502020204030204" pitchFamily="34" charset="0"/>
              <a:cs typeface="Calibri" panose="020F0502020204030204" pitchFamily="34" charset="0"/>
            </a:rPr>
            <a:t>Pamata kompetences un neformālā izglītība</a:t>
          </a:r>
        </a:p>
      </dgm:t>
    </dgm:pt>
    <dgm:pt modelId="{13C8D887-7019-480A-904D-4D7F1DC67472}" type="parTrans" cxnId="{B0BD784C-1D6F-46A9-88A4-15861E4BCBC1}">
      <dgm:prSet/>
      <dgm:spPr/>
      <dgm:t>
        <a:bodyPr/>
        <a:lstStyle/>
        <a:p>
          <a:endParaRPr lang="lv-LV"/>
        </a:p>
      </dgm:t>
    </dgm:pt>
    <dgm:pt modelId="{873C5944-045A-494B-B4D9-1A62E3DAE825}" type="sibTrans" cxnId="{B0BD784C-1D6F-46A9-88A4-15861E4BCBC1}">
      <dgm:prSet/>
      <dgm:spPr/>
      <dgm:t>
        <a:bodyPr/>
        <a:lstStyle/>
        <a:p>
          <a:endParaRPr lang="lv-LV"/>
        </a:p>
      </dgm:t>
    </dgm:pt>
    <dgm:pt modelId="{EF3485E7-E421-4DAD-BC42-4DC1EC4BB75F}" type="pres">
      <dgm:prSet presAssocID="{214A5466-66CC-4317-B576-1F56CB75BC6D}" presName="cycle" presStyleCnt="0">
        <dgm:presLayoutVars>
          <dgm:dir/>
          <dgm:resizeHandles val="exact"/>
        </dgm:presLayoutVars>
      </dgm:prSet>
      <dgm:spPr/>
    </dgm:pt>
    <dgm:pt modelId="{E2DFA2E9-8D11-4BF3-A341-96E0B3126C71}" type="pres">
      <dgm:prSet presAssocID="{6F9BA8C8-5114-44B9-850A-5F815467C238}" presName="arrow" presStyleLbl="node1" presStyleIdx="0" presStyleCnt="2" custScaleX="180338" custScaleY="238451" custRadScaleRad="109605" custRadScaleInc="49133">
        <dgm:presLayoutVars>
          <dgm:bulletEnabled val="1"/>
        </dgm:presLayoutVars>
      </dgm:prSet>
      <dgm:spPr/>
    </dgm:pt>
    <dgm:pt modelId="{76C2BD84-5A84-41FD-A035-FFBBD175B240}" type="pres">
      <dgm:prSet presAssocID="{451AA90B-5652-434A-A6EA-15F552605D20}" presName="arrow" presStyleLbl="node1" presStyleIdx="1" presStyleCnt="2" custScaleX="179636" custScaleY="251428" custRadScaleRad="127858" custRadScaleInc="21878">
        <dgm:presLayoutVars>
          <dgm:bulletEnabled val="1"/>
        </dgm:presLayoutVars>
      </dgm:prSet>
      <dgm:spPr/>
    </dgm:pt>
  </dgm:ptLst>
  <dgm:cxnLst>
    <dgm:cxn modelId="{FBEA9D14-EF54-4B91-9A69-44FE193BA5E7}" type="presOf" srcId="{451AA90B-5652-434A-A6EA-15F552605D20}" destId="{76C2BD84-5A84-41FD-A035-FFBBD175B240}" srcOrd="0" destOrd="0" presId="urn:microsoft.com/office/officeart/2005/8/layout/arrow1"/>
    <dgm:cxn modelId="{B0BD784C-1D6F-46A9-88A4-15861E4BCBC1}" srcId="{214A5466-66CC-4317-B576-1F56CB75BC6D}" destId="{451AA90B-5652-434A-A6EA-15F552605D20}" srcOrd="1" destOrd="0" parTransId="{13C8D887-7019-480A-904D-4D7F1DC67472}" sibTransId="{873C5944-045A-494B-B4D9-1A62E3DAE825}"/>
    <dgm:cxn modelId="{903CE077-8BAE-4E48-AEA6-921102237549}" type="presOf" srcId="{214A5466-66CC-4317-B576-1F56CB75BC6D}" destId="{EF3485E7-E421-4DAD-BC42-4DC1EC4BB75F}" srcOrd="0" destOrd="0" presId="urn:microsoft.com/office/officeart/2005/8/layout/arrow1"/>
    <dgm:cxn modelId="{7CAA9FCF-2C72-40F5-87FA-8EDD1E42E59E}" type="presOf" srcId="{6F9BA8C8-5114-44B9-850A-5F815467C238}" destId="{E2DFA2E9-8D11-4BF3-A341-96E0B3126C71}" srcOrd="0" destOrd="0" presId="urn:microsoft.com/office/officeart/2005/8/layout/arrow1"/>
    <dgm:cxn modelId="{B8EEF2E8-A601-4851-9A0D-766EE85677DC}" srcId="{214A5466-66CC-4317-B576-1F56CB75BC6D}" destId="{6F9BA8C8-5114-44B9-850A-5F815467C238}" srcOrd="0" destOrd="0" parTransId="{AE7609AD-4CD3-43D2-9914-1CBD3DAF77B3}" sibTransId="{79199834-C7FC-44BB-BF58-D8E84F7E47F7}"/>
    <dgm:cxn modelId="{34CA4FBE-18AA-4026-950C-30F9BDEE3A53}" type="presParOf" srcId="{EF3485E7-E421-4DAD-BC42-4DC1EC4BB75F}" destId="{E2DFA2E9-8D11-4BF3-A341-96E0B3126C71}" srcOrd="0" destOrd="0" presId="urn:microsoft.com/office/officeart/2005/8/layout/arrow1"/>
    <dgm:cxn modelId="{4C54F96C-EE6F-4234-8605-FAE5FB3ABF6B}" type="presParOf" srcId="{EF3485E7-E421-4DAD-BC42-4DC1EC4BB75F}" destId="{76C2BD84-5A84-41FD-A035-FFBBD175B240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E07899-8B67-40E5-93AA-A4FF288ACE9A}" type="doc">
      <dgm:prSet loTypeId="urn:microsoft.com/office/officeart/2011/layout/Circle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lv-LV"/>
        </a:p>
      </dgm:t>
    </dgm:pt>
    <dgm:pt modelId="{C2FC56F3-47C0-4B74-A0EB-FF41003ACB8E}">
      <dgm:prSet custT="1"/>
      <dgm:spPr/>
      <dgm:t>
        <a:bodyPr/>
        <a:lstStyle/>
        <a:p>
          <a:r>
            <a:rPr lang="lv-LV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SIA statūtos jānorāda sociālā uzņēmuma mērķis, kas atbilst Sociālā uzņēmuma likuma  mērķim</a:t>
          </a:r>
        </a:p>
      </dgm:t>
    </dgm:pt>
    <dgm:pt modelId="{3FAF405D-385E-49D6-A032-FE65933E0A52}" type="parTrans" cxnId="{D2E887A1-8CC3-44E9-B112-C2A5267294A3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CF12507-04B7-4840-BF83-64AA1E4B31BB}" type="sibTrans" cxnId="{D2E887A1-8CC3-44E9-B112-C2A5267294A3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CD55F4A-A8FD-4F29-A1C6-D6D372D075CC}">
      <dgm:prSet custT="1"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969D955-A57A-4543-8B2D-D3EF6AA906E9}" type="parTrans" cxnId="{C6C94AE6-3E5A-4270-B584-B30A2F360E7E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80F5855-300E-4737-8BB9-671981FFE866}" type="sibTrans" cxnId="{C6C94AE6-3E5A-4270-B584-B30A2F360E7E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4AE4D2E-ED33-4764-B361-26184D71B986}">
      <dgm:prSet custT="1"/>
      <dgm:spPr/>
      <dgm:t>
        <a:bodyPr/>
        <a:lstStyle/>
        <a:p>
          <a:r>
            <a:rPr lang="lv-LV" sz="1700" b="1" dirty="0">
              <a:latin typeface="Verdana" panose="020B0604030504040204" pitchFamily="34" charset="0"/>
              <a:ea typeface="Verdana" panose="020B0604030504040204" pitchFamily="34" charset="0"/>
            </a:rPr>
            <a:t>Jābūt identificētai problēmai, kuru risinās sociālais uzņēmums </a:t>
          </a:r>
        </a:p>
      </dgm:t>
    </dgm:pt>
    <dgm:pt modelId="{FB2F92A2-96CB-46A0-BCED-1842CBB9CD40}" type="parTrans" cxnId="{66B6E1BE-7B2A-4F11-952B-6DED3E7AD270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E2C4616-B875-4773-9DD6-9AD68AEF9D3E}" type="sibTrans" cxnId="{66B6E1BE-7B2A-4F11-952B-6DED3E7AD270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75061A0-78D7-422B-AEDE-D3D879F0FE7D}">
      <dgm:prSet custT="1"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453CA72-5296-4544-A03B-FBA4D11DCD6F}" type="parTrans" cxnId="{70D3ED07-6383-4D26-B342-6F8341E29E72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6B3F89C-BA34-4A17-BB1B-EC0917CF4F46}" type="sibTrans" cxnId="{70D3ED07-6383-4D26-B342-6F8341E29E72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C5615CD-FA48-4781-8830-4C33B9E2BA80}">
      <dgm:prSet custT="1"/>
      <dgm:spPr/>
      <dgm:t>
        <a:bodyPr/>
        <a:lstStyle/>
        <a:p>
          <a:r>
            <a:rPr lang="lv-LV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Plānotajai darbībai jārada  paliekoša  sociālā ietekme </a:t>
          </a:r>
        </a:p>
        <a:p>
          <a:endParaRPr lang="lv-LV" sz="10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EB87964-66BF-4361-84C5-0DC2743526EA}" type="parTrans" cxnId="{4F2F05C9-7EF9-4F2B-BE38-2F73D238FFFE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AF3A95F-A1E2-49F9-9C69-D77E62F73C01}" type="sibTrans" cxnId="{4F2F05C9-7EF9-4F2B-BE38-2F73D238FFFE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1921B4D-2E03-469B-9D9D-4D4ADD70529E}">
      <dgm:prSet custT="1"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570A98C-B9AA-4D73-95F9-EE33A398C48C}" type="parTrans" cxnId="{613B08A7-3556-40F7-B9DD-5621F37F28C5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625D623-1D46-441D-92E5-5918D861658D}" type="sibTrans" cxnId="{613B08A7-3556-40F7-B9DD-5621F37F28C5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F24A4EB-8A1A-4CA8-BC74-5CA5F20CDAC1}">
      <dgm:prSet custT="1"/>
      <dgm:spPr/>
      <dgm:t>
        <a:bodyPr/>
        <a:lstStyle/>
        <a:p>
          <a:r>
            <a:rPr lang="lv-LV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Sociālā uzņēmuma statusu piešķir LM, balstoties uz Sociālo uzņēmumu komisijas atzinumu </a:t>
          </a:r>
        </a:p>
      </dgm:t>
    </dgm:pt>
    <dgm:pt modelId="{D3F67DC7-66CB-43EF-AC27-CA8CE859FCAD}" type="parTrans" cxnId="{6AAAE697-FDE6-4341-9E52-35C5867102F5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82FB96E-EAAC-46B2-A268-F235CC1B128A}" type="sibTrans" cxnId="{6AAAE697-FDE6-4341-9E52-35C5867102F5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3A89B41-73EC-4147-A511-A6D2CCECE902}" type="pres">
      <dgm:prSet presAssocID="{76E07899-8B67-40E5-93AA-A4FF288ACE9A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F75F0EF-861D-48A4-9A7E-254D179F1022}" type="pres">
      <dgm:prSet presAssocID="{1F24A4EB-8A1A-4CA8-BC74-5CA5F20CDAC1}" presName="Accent4" presStyleCnt="0"/>
      <dgm:spPr/>
    </dgm:pt>
    <dgm:pt modelId="{3F881D4F-87E1-4086-809C-19FFBA264E0F}" type="pres">
      <dgm:prSet presAssocID="{1F24A4EB-8A1A-4CA8-BC74-5CA5F20CDAC1}" presName="Accent" presStyleLbl="node1" presStyleIdx="0" presStyleCnt="4"/>
      <dgm:spPr/>
    </dgm:pt>
    <dgm:pt modelId="{22568AF6-9686-4D47-84FE-FD0108B29F0A}" type="pres">
      <dgm:prSet presAssocID="{1F24A4EB-8A1A-4CA8-BC74-5CA5F20CDAC1}" presName="ParentBackground4" presStyleCnt="0"/>
      <dgm:spPr/>
    </dgm:pt>
    <dgm:pt modelId="{8383173B-8C21-45DD-A728-513C24456FDF}" type="pres">
      <dgm:prSet presAssocID="{1F24A4EB-8A1A-4CA8-BC74-5CA5F20CDAC1}" presName="ParentBackground" presStyleLbl="fgAcc1" presStyleIdx="0" presStyleCnt="4"/>
      <dgm:spPr/>
    </dgm:pt>
    <dgm:pt modelId="{A5243091-E75F-4032-8D22-0034C97C318B}" type="pres">
      <dgm:prSet presAssocID="{1F24A4EB-8A1A-4CA8-BC74-5CA5F20CDAC1}" presName="Parent4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8A55D7EB-4975-44E5-A75D-0D57757A7D6C}" type="pres">
      <dgm:prSet presAssocID="{FC5615CD-FA48-4781-8830-4C33B9E2BA80}" presName="Accent3" presStyleCnt="0"/>
      <dgm:spPr/>
    </dgm:pt>
    <dgm:pt modelId="{4D19B597-FACE-411A-B23D-33CFDB0CA7E5}" type="pres">
      <dgm:prSet presAssocID="{FC5615CD-FA48-4781-8830-4C33B9E2BA80}" presName="Accent" presStyleLbl="node1" presStyleIdx="1" presStyleCnt="4"/>
      <dgm:spPr/>
    </dgm:pt>
    <dgm:pt modelId="{CED52CC5-A24D-4B1D-8661-1023FD31AEA4}" type="pres">
      <dgm:prSet presAssocID="{FC5615CD-FA48-4781-8830-4C33B9E2BA80}" presName="ParentBackground3" presStyleCnt="0"/>
      <dgm:spPr/>
    </dgm:pt>
    <dgm:pt modelId="{DBECE421-73EF-4A37-9ECD-743C6943784A}" type="pres">
      <dgm:prSet presAssocID="{FC5615CD-FA48-4781-8830-4C33B9E2BA80}" presName="ParentBackground" presStyleLbl="fgAcc1" presStyleIdx="1" presStyleCnt="4"/>
      <dgm:spPr/>
    </dgm:pt>
    <dgm:pt modelId="{971DE89A-DF5D-4894-96B7-67A57159B09F}" type="pres">
      <dgm:prSet presAssocID="{FC5615CD-FA48-4781-8830-4C33B9E2BA80}" presName="Child3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5023E08-FF79-42B0-A4DA-33F55925E753}" type="pres">
      <dgm:prSet presAssocID="{FC5615CD-FA48-4781-8830-4C33B9E2BA80}" presName="Parent3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D23FD7CC-1298-4452-BFEB-17B026787382}" type="pres">
      <dgm:prSet presAssocID="{84AE4D2E-ED33-4764-B361-26184D71B986}" presName="Accent2" presStyleCnt="0"/>
      <dgm:spPr/>
    </dgm:pt>
    <dgm:pt modelId="{9C383990-FE4A-4C30-8439-5065993B91CC}" type="pres">
      <dgm:prSet presAssocID="{84AE4D2E-ED33-4764-B361-26184D71B986}" presName="Accent" presStyleLbl="node1" presStyleIdx="2" presStyleCnt="4"/>
      <dgm:spPr/>
    </dgm:pt>
    <dgm:pt modelId="{972A5A42-292E-44BD-9136-72E37F669C23}" type="pres">
      <dgm:prSet presAssocID="{84AE4D2E-ED33-4764-B361-26184D71B986}" presName="ParentBackground2" presStyleCnt="0"/>
      <dgm:spPr/>
    </dgm:pt>
    <dgm:pt modelId="{FF8ACFA1-EADC-47CC-8D8A-BB030A4CFC51}" type="pres">
      <dgm:prSet presAssocID="{84AE4D2E-ED33-4764-B361-26184D71B986}" presName="ParentBackground" presStyleLbl="fgAcc1" presStyleIdx="2" presStyleCnt="4"/>
      <dgm:spPr/>
    </dgm:pt>
    <dgm:pt modelId="{26AC6CB0-28D0-4A78-AC19-074FCA4B67A3}" type="pres">
      <dgm:prSet presAssocID="{84AE4D2E-ED33-4764-B361-26184D71B986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B1EC15C-7BAC-43AC-93C8-E1EFDC497188}" type="pres">
      <dgm:prSet presAssocID="{84AE4D2E-ED33-4764-B361-26184D71B98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AF7BF2D2-7EEB-455C-98FA-9680F94B2627}" type="pres">
      <dgm:prSet presAssocID="{C2FC56F3-47C0-4B74-A0EB-FF41003ACB8E}" presName="Accent1" presStyleCnt="0"/>
      <dgm:spPr/>
    </dgm:pt>
    <dgm:pt modelId="{F8C2C02F-15FB-4B34-A1D4-64FFBB79CC87}" type="pres">
      <dgm:prSet presAssocID="{C2FC56F3-47C0-4B74-A0EB-FF41003ACB8E}" presName="Accent" presStyleLbl="node1" presStyleIdx="3" presStyleCnt="4"/>
      <dgm:spPr/>
    </dgm:pt>
    <dgm:pt modelId="{9ADA6820-2656-4C30-9916-79C115715443}" type="pres">
      <dgm:prSet presAssocID="{C2FC56F3-47C0-4B74-A0EB-FF41003ACB8E}" presName="ParentBackground1" presStyleCnt="0"/>
      <dgm:spPr/>
    </dgm:pt>
    <dgm:pt modelId="{A8C81252-3A75-4E83-9BBD-BBDAA7895302}" type="pres">
      <dgm:prSet presAssocID="{C2FC56F3-47C0-4B74-A0EB-FF41003ACB8E}" presName="ParentBackground" presStyleLbl="fgAcc1" presStyleIdx="3" presStyleCnt="4" custLinFactNeighborX="1929" custLinFactNeighborY="657"/>
      <dgm:spPr/>
    </dgm:pt>
    <dgm:pt modelId="{E63334DC-816C-450F-A662-73D253EDBDEC}" type="pres">
      <dgm:prSet presAssocID="{C2FC56F3-47C0-4B74-A0EB-FF41003ACB8E}" presName="Child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D5CF22C8-5C32-41B8-97FC-DC3397466035}" type="pres">
      <dgm:prSet presAssocID="{C2FC56F3-47C0-4B74-A0EB-FF41003ACB8E}" presName="Parent1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70D3ED07-6383-4D26-B342-6F8341E29E72}" srcId="{84AE4D2E-ED33-4764-B361-26184D71B986}" destId="{175061A0-78D7-422B-AEDE-D3D879F0FE7D}" srcOrd="0" destOrd="0" parTransId="{7453CA72-5296-4544-A03B-FBA4D11DCD6F}" sibTransId="{D6B3F89C-BA34-4A17-BB1B-EC0917CF4F46}"/>
    <dgm:cxn modelId="{1FBC2117-A864-4B19-833B-DCF06EF463D5}" type="presOf" srcId="{84AE4D2E-ED33-4764-B361-26184D71B986}" destId="{FF8ACFA1-EADC-47CC-8D8A-BB030A4CFC51}" srcOrd="0" destOrd="0" presId="urn:microsoft.com/office/officeart/2011/layout/CircleProcess"/>
    <dgm:cxn modelId="{BD38072D-8BB2-433C-B525-E26694F6EF5E}" type="presOf" srcId="{C2FC56F3-47C0-4B74-A0EB-FF41003ACB8E}" destId="{A8C81252-3A75-4E83-9BBD-BBDAA7895302}" srcOrd="0" destOrd="0" presId="urn:microsoft.com/office/officeart/2011/layout/CircleProcess"/>
    <dgm:cxn modelId="{7C932A5D-5208-4509-B92F-8953966CE0F0}" type="presOf" srcId="{84AE4D2E-ED33-4764-B361-26184D71B986}" destId="{BB1EC15C-7BAC-43AC-93C8-E1EFDC497188}" srcOrd="1" destOrd="0" presId="urn:microsoft.com/office/officeart/2011/layout/CircleProcess"/>
    <dgm:cxn modelId="{C0554C4E-16E2-42A2-97F9-AF360DEA8FCE}" type="presOf" srcId="{175061A0-78D7-422B-AEDE-D3D879F0FE7D}" destId="{26AC6CB0-28D0-4A78-AC19-074FCA4B67A3}" srcOrd="0" destOrd="0" presId="urn:microsoft.com/office/officeart/2011/layout/CircleProcess"/>
    <dgm:cxn modelId="{1EAA6085-673B-4E2C-9F8D-45362BE2A2E7}" type="presOf" srcId="{91921B4D-2E03-469B-9D9D-4D4ADD70529E}" destId="{971DE89A-DF5D-4894-96B7-67A57159B09F}" srcOrd="0" destOrd="0" presId="urn:microsoft.com/office/officeart/2011/layout/CircleProcess"/>
    <dgm:cxn modelId="{6AAAE697-FDE6-4341-9E52-35C5867102F5}" srcId="{76E07899-8B67-40E5-93AA-A4FF288ACE9A}" destId="{1F24A4EB-8A1A-4CA8-BC74-5CA5F20CDAC1}" srcOrd="3" destOrd="0" parTransId="{D3F67DC7-66CB-43EF-AC27-CA8CE859FCAD}" sibTransId="{D82FB96E-EAAC-46B2-A268-F235CC1B128A}"/>
    <dgm:cxn modelId="{D2E887A1-8CC3-44E9-B112-C2A5267294A3}" srcId="{76E07899-8B67-40E5-93AA-A4FF288ACE9A}" destId="{C2FC56F3-47C0-4B74-A0EB-FF41003ACB8E}" srcOrd="0" destOrd="0" parTransId="{3FAF405D-385E-49D6-A032-FE65933E0A52}" sibTransId="{2CF12507-04B7-4840-BF83-64AA1E4B31BB}"/>
    <dgm:cxn modelId="{613B08A7-3556-40F7-B9DD-5621F37F28C5}" srcId="{FC5615CD-FA48-4781-8830-4C33B9E2BA80}" destId="{91921B4D-2E03-469B-9D9D-4D4ADD70529E}" srcOrd="0" destOrd="0" parTransId="{E570A98C-B9AA-4D73-95F9-EE33A398C48C}" sibTransId="{A625D623-1D46-441D-92E5-5918D861658D}"/>
    <dgm:cxn modelId="{AD3738B0-875D-4D26-9DE2-5ECEB8D22867}" type="presOf" srcId="{C2FC56F3-47C0-4B74-A0EB-FF41003ACB8E}" destId="{D5CF22C8-5C32-41B8-97FC-DC3397466035}" srcOrd="1" destOrd="0" presId="urn:microsoft.com/office/officeart/2011/layout/CircleProcess"/>
    <dgm:cxn modelId="{B10756B7-B437-47F9-9C9D-06A13417ABBF}" type="presOf" srcId="{1F24A4EB-8A1A-4CA8-BC74-5CA5F20CDAC1}" destId="{A5243091-E75F-4032-8D22-0034C97C318B}" srcOrd="1" destOrd="0" presId="urn:microsoft.com/office/officeart/2011/layout/CircleProcess"/>
    <dgm:cxn modelId="{66B6E1BE-7B2A-4F11-952B-6DED3E7AD270}" srcId="{76E07899-8B67-40E5-93AA-A4FF288ACE9A}" destId="{84AE4D2E-ED33-4764-B361-26184D71B986}" srcOrd="1" destOrd="0" parTransId="{FB2F92A2-96CB-46A0-BCED-1842CBB9CD40}" sibTransId="{3E2C4616-B875-4773-9DD6-9AD68AEF9D3E}"/>
    <dgm:cxn modelId="{4F2F05C9-7EF9-4F2B-BE38-2F73D238FFFE}" srcId="{76E07899-8B67-40E5-93AA-A4FF288ACE9A}" destId="{FC5615CD-FA48-4781-8830-4C33B9E2BA80}" srcOrd="2" destOrd="0" parTransId="{AEB87964-66BF-4361-84C5-0DC2743526EA}" sibTransId="{AAF3A95F-A1E2-49F9-9C69-D77E62F73C01}"/>
    <dgm:cxn modelId="{E656CFDB-B12D-431A-9F8F-A9AAA07260C1}" type="presOf" srcId="{1F24A4EB-8A1A-4CA8-BC74-5CA5F20CDAC1}" destId="{8383173B-8C21-45DD-A728-513C24456FDF}" srcOrd="0" destOrd="0" presId="urn:microsoft.com/office/officeart/2011/layout/CircleProcess"/>
    <dgm:cxn modelId="{C6C94AE6-3E5A-4270-B584-B30A2F360E7E}" srcId="{C2FC56F3-47C0-4B74-A0EB-FF41003ACB8E}" destId="{FCD55F4A-A8FD-4F29-A1C6-D6D372D075CC}" srcOrd="0" destOrd="0" parTransId="{6969D955-A57A-4543-8B2D-D3EF6AA906E9}" sibTransId="{280F5855-300E-4737-8BB9-671981FFE866}"/>
    <dgm:cxn modelId="{DE0CB2E6-DDC1-4DC1-8B3A-21620962909F}" type="presOf" srcId="{FC5615CD-FA48-4781-8830-4C33B9E2BA80}" destId="{DBECE421-73EF-4A37-9ECD-743C6943784A}" srcOrd="0" destOrd="0" presId="urn:microsoft.com/office/officeart/2011/layout/CircleProcess"/>
    <dgm:cxn modelId="{32BAEAEC-2A61-409B-85F1-D96BD3F91F7F}" type="presOf" srcId="{FC5615CD-FA48-4781-8830-4C33B9E2BA80}" destId="{F5023E08-FF79-42B0-A4DA-33F55925E753}" srcOrd="1" destOrd="0" presId="urn:microsoft.com/office/officeart/2011/layout/CircleProcess"/>
    <dgm:cxn modelId="{E11F95FA-21FC-48F8-9228-83D9166BFA06}" type="presOf" srcId="{FCD55F4A-A8FD-4F29-A1C6-D6D372D075CC}" destId="{E63334DC-816C-450F-A662-73D253EDBDEC}" srcOrd="0" destOrd="0" presId="urn:microsoft.com/office/officeart/2011/layout/CircleProcess"/>
    <dgm:cxn modelId="{8353F0FC-862C-4443-A9F1-E41272809920}" type="presOf" srcId="{76E07899-8B67-40E5-93AA-A4FF288ACE9A}" destId="{93A89B41-73EC-4147-A511-A6D2CCECE902}" srcOrd="0" destOrd="0" presId="urn:microsoft.com/office/officeart/2011/layout/CircleProcess"/>
    <dgm:cxn modelId="{9BA0BF6D-4AFE-4F1F-AD9E-03C472809CDE}" type="presParOf" srcId="{93A89B41-73EC-4147-A511-A6D2CCECE902}" destId="{6F75F0EF-861D-48A4-9A7E-254D179F1022}" srcOrd="0" destOrd="0" presId="urn:microsoft.com/office/officeart/2011/layout/CircleProcess"/>
    <dgm:cxn modelId="{CA80AF39-4A6D-4A96-8F69-ED464A871471}" type="presParOf" srcId="{6F75F0EF-861D-48A4-9A7E-254D179F1022}" destId="{3F881D4F-87E1-4086-809C-19FFBA264E0F}" srcOrd="0" destOrd="0" presId="urn:microsoft.com/office/officeart/2011/layout/CircleProcess"/>
    <dgm:cxn modelId="{5F684169-D875-435F-85DC-119D1C21821A}" type="presParOf" srcId="{93A89B41-73EC-4147-A511-A6D2CCECE902}" destId="{22568AF6-9686-4D47-84FE-FD0108B29F0A}" srcOrd="1" destOrd="0" presId="urn:microsoft.com/office/officeart/2011/layout/CircleProcess"/>
    <dgm:cxn modelId="{E14551AE-78ED-43E8-B093-E67EED697A44}" type="presParOf" srcId="{22568AF6-9686-4D47-84FE-FD0108B29F0A}" destId="{8383173B-8C21-45DD-A728-513C24456FDF}" srcOrd="0" destOrd="0" presId="urn:microsoft.com/office/officeart/2011/layout/CircleProcess"/>
    <dgm:cxn modelId="{6EBF47CF-37C7-46BE-9DB7-406F6DEAE46A}" type="presParOf" srcId="{93A89B41-73EC-4147-A511-A6D2CCECE902}" destId="{A5243091-E75F-4032-8D22-0034C97C318B}" srcOrd="2" destOrd="0" presId="urn:microsoft.com/office/officeart/2011/layout/CircleProcess"/>
    <dgm:cxn modelId="{4CFA3D40-7E7D-4B99-8064-1BB90A5DBB82}" type="presParOf" srcId="{93A89B41-73EC-4147-A511-A6D2CCECE902}" destId="{8A55D7EB-4975-44E5-A75D-0D57757A7D6C}" srcOrd="3" destOrd="0" presId="urn:microsoft.com/office/officeart/2011/layout/CircleProcess"/>
    <dgm:cxn modelId="{EFCB89E0-A98D-4E8A-9E01-9C5E53D23AB4}" type="presParOf" srcId="{8A55D7EB-4975-44E5-A75D-0D57757A7D6C}" destId="{4D19B597-FACE-411A-B23D-33CFDB0CA7E5}" srcOrd="0" destOrd="0" presId="urn:microsoft.com/office/officeart/2011/layout/CircleProcess"/>
    <dgm:cxn modelId="{DA57F6CA-8328-489F-9099-660102BFDBA3}" type="presParOf" srcId="{93A89B41-73EC-4147-A511-A6D2CCECE902}" destId="{CED52CC5-A24D-4B1D-8661-1023FD31AEA4}" srcOrd="4" destOrd="0" presId="urn:microsoft.com/office/officeart/2011/layout/CircleProcess"/>
    <dgm:cxn modelId="{35D7389F-043B-4656-A4E0-A4EFF12AEA57}" type="presParOf" srcId="{CED52CC5-A24D-4B1D-8661-1023FD31AEA4}" destId="{DBECE421-73EF-4A37-9ECD-743C6943784A}" srcOrd="0" destOrd="0" presId="urn:microsoft.com/office/officeart/2011/layout/CircleProcess"/>
    <dgm:cxn modelId="{3FCDF096-A5F6-4AFA-AA4F-D8C97A229FB9}" type="presParOf" srcId="{93A89B41-73EC-4147-A511-A6D2CCECE902}" destId="{971DE89A-DF5D-4894-96B7-67A57159B09F}" srcOrd="5" destOrd="0" presId="urn:microsoft.com/office/officeart/2011/layout/CircleProcess"/>
    <dgm:cxn modelId="{420A0AEA-9A68-43EF-AE28-35070D79BE0F}" type="presParOf" srcId="{93A89B41-73EC-4147-A511-A6D2CCECE902}" destId="{F5023E08-FF79-42B0-A4DA-33F55925E753}" srcOrd="6" destOrd="0" presId="urn:microsoft.com/office/officeart/2011/layout/CircleProcess"/>
    <dgm:cxn modelId="{0ECFAB10-1554-4D36-9849-ADB6CD3EC1A9}" type="presParOf" srcId="{93A89B41-73EC-4147-A511-A6D2CCECE902}" destId="{D23FD7CC-1298-4452-BFEB-17B026787382}" srcOrd="7" destOrd="0" presId="urn:microsoft.com/office/officeart/2011/layout/CircleProcess"/>
    <dgm:cxn modelId="{50C45B5C-0FDC-4DC2-A350-5C4B5CB0DA8A}" type="presParOf" srcId="{D23FD7CC-1298-4452-BFEB-17B026787382}" destId="{9C383990-FE4A-4C30-8439-5065993B91CC}" srcOrd="0" destOrd="0" presId="urn:microsoft.com/office/officeart/2011/layout/CircleProcess"/>
    <dgm:cxn modelId="{B2FF6B00-05CA-4E44-B228-69E02AF55A7E}" type="presParOf" srcId="{93A89B41-73EC-4147-A511-A6D2CCECE902}" destId="{972A5A42-292E-44BD-9136-72E37F669C23}" srcOrd="8" destOrd="0" presId="urn:microsoft.com/office/officeart/2011/layout/CircleProcess"/>
    <dgm:cxn modelId="{1687E1F8-F163-4C2B-9FFF-542736FED6BA}" type="presParOf" srcId="{972A5A42-292E-44BD-9136-72E37F669C23}" destId="{FF8ACFA1-EADC-47CC-8D8A-BB030A4CFC51}" srcOrd="0" destOrd="0" presId="urn:microsoft.com/office/officeart/2011/layout/CircleProcess"/>
    <dgm:cxn modelId="{0406FEA0-7012-411F-8287-A31F7BFCACF8}" type="presParOf" srcId="{93A89B41-73EC-4147-A511-A6D2CCECE902}" destId="{26AC6CB0-28D0-4A78-AC19-074FCA4B67A3}" srcOrd="9" destOrd="0" presId="urn:microsoft.com/office/officeart/2011/layout/CircleProcess"/>
    <dgm:cxn modelId="{A3FB4B26-DD61-4A4D-841B-7789949CA775}" type="presParOf" srcId="{93A89B41-73EC-4147-A511-A6D2CCECE902}" destId="{BB1EC15C-7BAC-43AC-93C8-E1EFDC497188}" srcOrd="10" destOrd="0" presId="urn:microsoft.com/office/officeart/2011/layout/CircleProcess"/>
    <dgm:cxn modelId="{42D5CC21-DA87-401E-A3C1-CD9A27FA8510}" type="presParOf" srcId="{93A89B41-73EC-4147-A511-A6D2CCECE902}" destId="{AF7BF2D2-7EEB-455C-98FA-9680F94B2627}" srcOrd="11" destOrd="0" presId="urn:microsoft.com/office/officeart/2011/layout/CircleProcess"/>
    <dgm:cxn modelId="{597384B3-2DC3-489E-9FD6-AED1EC8BCCEC}" type="presParOf" srcId="{AF7BF2D2-7EEB-455C-98FA-9680F94B2627}" destId="{F8C2C02F-15FB-4B34-A1D4-64FFBB79CC87}" srcOrd="0" destOrd="0" presId="urn:microsoft.com/office/officeart/2011/layout/CircleProcess"/>
    <dgm:cxn modelId="{3F025043-E660-4B88-875A-EB7899BE4A25}" type="presParOf" srcId="{93A89B41-73EC-4147-A511-A6D2CCECE902}" destId="{9ADA6820-2656-4C30-9916-79C115715443}" srcOrd="12" destOrd="0" presId="urn:microsoft.com/office/officeart/2011/layout/CircleProcess"/>
    <dgm:cxn modelId="{E86C8E75-DFDC-474A-90EE-2FA8191AA83D}" type="presParOf" srcId="{9ADA6820-2656-4C30-9916-79C115715443}" destId="{A8C81252-3A75-4E83-9BBD-BBDAA7895302}" srcOrd="0" destOrd="0" presId="urn:microsoft.com/office/officeart/2011/layout/CircleProcess"/>
    <dgm:cxn modelId="{B18ECED3-1510-4AAF-8EB6-4A577B8E0A6A}" type="presParOf" srcId="{93A89B41-73EC-4147-A511-A6D2CCECE902}" destId="{E63334DC-816C-450F-A662-73D253EDBDEC}" srcOrd="13" destOrd="0" presId="urn:microsoft.com/office/officeart/2011/layout/CircleProcess"/>
    <dgm:cxn modelId="{8399171F-1B66-462E-85FB-A23F49B2BEAD}" type="presParOf" srcId="{93A89B41-73EC-4147-A511-A6D2CCECE902}" destId="{D5CF22C8-5C32-41B8-97FC-DC3397466035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CC5CCB-E2F3-4A80-AA39-0CB4311350B9}" type="doc">
      <dgm:prSet loTypeId="urn:microsoft.com/office/officeart/2005/8/layout/arrow6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lv-LV"/>
        </a:p>
      </dgm:t>
    </dgm:pt>
    <dgm:pt modelId="{A6F6F74A-CCB3-4946-98ED-B3D66E4A2B37}">
      <dgm:prSet custT="1"/>
      <dgm:spPr/>
      <dgm:t>
        <a:bodyPr/>
        <a:lstStyle/>
        <a:p>
          <a:r>
            <a:rPr lang="lv-LV" sz="1400" b="1" dirty="0">
              <a:latin typeface="Verdana" panose="020B0604030504040204" pitchFamily="34" charset="0"/>
              <a:ea typeface="Verdana" panose="020B0604030504040204" pitchFamily="34" charset="0"/>
            </a:rPr>
            <a:t>Šobrīd darbojas </a:t>
          </a:r>
          <a:r>
            <a:rPr lang="lv-LV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200</a:t>
          </a:r>
          <a:r>
            <a:rPr lang="lv-LV" sz="1400" b="1" dirty="0">
              <a:latin typeface="Verdana" panose="020B0604030504040204" pitchFamily="34" charset="0"/>
              <a:ea typeface="Verdana" panose="020B0604030504040204" pitchFamily="34" charset="0"/>
            </a:rPr>
            <a:t> sociālie uzņēmumi</a:t>
          </a:r>
          <a:endParaRPr lang="lv-LV" sz="105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CF7B548-412A-4C8C-8B64-13D5BA798921}" type="parTrans" cxnId="{88A4B339-3701-4D4C-9C79-37F48988F124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F453217-0841-4137-80BE-1DA32DAB9F8A}" type="sibTrans" cxnId="{88A4B339-3701-4D4C-9C79-37F48988F124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04F153B-3EE5-486E-94EC-C3FD8E4817DD}">
      <dgm:prSet custT="1"/>
      <dgm:spPr/>
      <dgm:t>
        <a:bodyPr/>
        <a:lstStyle/>
        <a:p>
          <a:pPr algn="l"/>
          <a:r>
            <a:rPr lang="lv-LV" sz="1400" b="1" dirty="0">
              <a:latin typeface="Verdana" panose="020B0604030504040204" pitchFamily="34" charset="0"/>
              <a:ea typeface="Verdana" panose="020B0604030504040204" pitchFamily="34" charset="0"/>
            </a:rPr>
            <a:t>Līdzšinēji ar ESF atbalstu izsniegti </a:t>
          </a:r>
          <a:r>
            <a:rPr lang="en-US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20</a:t>
          </a:r>
          <a:r>
            <a:rPr lang="lv-LV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4</a:t>
          </a:r>
          <a:r>
            <a:rPr lang="lv-LV" sz="1400" b="1" dirty="0">
              <a:latin typeface="Verdana" panose="020B0604030504040204" pitchFamily="34" charset="0"/>
              <a:ea typeface="Verdana" panose="020B0604030504040204" pitchFamily="34" charset="0"/>
            </a:rPr>
            <a:t> granti </a:t>
          </a:r>
          <a:r>
            <a:rPr lang="lv-LV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1</a:t>
          </a:r>
          <a:r>
            <a:rPr lang="en-US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74</a:t>
          </a:r>
          <a:r>
            <a:rPr lang="lv-LV" sz="1400" b="1" dirty="0">
              <a:latin typeface="Verdana" panose="020B0604030504040204" pitchFamily="34" charset="0"/>
              <a:ea typeface="Verdana" panose="020B0604030504040204" pitchFamily="34" charset="0"/>
            </a:rPr>
            <a:t> sociālajiem uzņēmumiem</a:t>
          </a:r>
        </a:p>
      </dgm:t>
    </dgm:pt>
    <dgm:pt modelId="{E7E9E439-D323-40BC-860B-876A1C53DEB8}" type="parTrans" cxnId="{85BECFD3-704A-4B88-B66E-2BA28A8C6EB4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B0E84F-9C86-41AA-8DF2-29D875FCFC60}" type="sibTrans" cxnId="{85BECFD3-704A-4B88-B66E-2BA28A8C6EB4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4E6BC8E-89DE-4565-BD22-E0CCC698D936}" type="pres">
      <dgm:prSet presAssocID="{9ACC5CCB-E2F3-4A80-AA39-0CB4311350B9}" presName="compositeShape" presStyleCnt="0">
        <dgm:presLayoutVars>
          <dgm:chMax val="2"/>
          <dgm:dir/>
          <dgm:resizeHandles val="exact"/>
        </dgm:presLayoutVars>
      </dgm:prSet>
      <dgm:spPr/>
    </dgm:pt>
    <dgm:pt modelId="{E9F9F09A-FB64-4635-8D35-627B094B5225}" type="pres">
      <dgm:prSet presAssocID="{9ACC5CCB-E2F3-4A80-AA39-0CB4311350B9}" presName="ribbon" presStyleLbl="node1" presStyleIdx="0" presStyleCnt="1" custScaleX="106010"/>
      <dgm:spPr>
        <a:ln w="57150">
          <a:solidFill>
            <a:srgbClr val="9BBB59"/>
          </a:solidFill>
        </a:ln>
      </dgm:spPr>
    </dgm:pt>
    <dgm:pt modelId="{D961A5FB-F0C5-47C4-B671-F115D88343C1}" type="pres">
      <dgm:prSet presAssocID="{9ACC5CCB-E2F3-4A80-AA39-0CB4311350B9}" presName="leftArrowText" presStyleLbl="node1" presStyleIdx="0" presStyleCnt="1" custScaleX="100000" custScaleY="84571" custLinFactNeighborX="-4095" custLinFactNeighborY="7754">
        <dgm:presLayoutVars>
          <dgm:chMax val="0"/>
          <dgm:bulletEnabled val="1"/>
        </dgm:presLayoutVars>
      </dgm:prSet>
      <dgm:spPr/>
    </dgm:pt>
    <dgm:pt modelId="{85C495B5-A0BA-465D-AF11-E1155E0A28DF}" type="pres">
      <dgm:prSet presAssocID="{9ACC5CCB-E2F3-4A80-AA39-0CB4311350B9}" presName="rightArrowText" presStyleLbl="node1" presStyleIdx="0" presStyleCnt="1" custScaleX="123927" custLinFactNeighborX="10497" custLinFactNeighborY="5323">
        <dgm:presLayoutVars>
          <dgm:chMax val="0"/>
          <dgm:bulletEnabled val="1"/>
        </dgm:presLayoutVars>
      </dgm:prSet>
      <dgm:spPr/>
    </dgm:pt>
  </dgm:ptLst>
  <dgm:cxnLst>
    <dgm:cxn modelId="{E4CB0220-2B80-489E-BCFF-FC14F33B0D03}" type="presOf" srcId="{9ACC5CCB-E2F3-4A80-AA39-0CB4311350B9}" destId="{04E6BC8E-89DE-4565-BD22-E0CCC698D936}" srcOrd="0" destOrd="0" presId="urn:microsoft.com/office/officeart/2005/8/layout/arrow6"/>
    <dgm:cxn modelId="{88A4B339-3701-4D4C-9C79-37F48988F124}" srcId="{9ACC5CCB-E2F3-4A80-AA39-0CB4311350B9}" destId="{A6F6F74A-CCB3-4946-98ED-B3D66E4A2B37}" srcOrd="0" destOrd="0" parTransId="{6CF7B548-412A-4C8C-8B64-13D5BA798921}" sibTransId="{CF453217-0841-4137-80BE-1DA32DAB9F8A}"/>
    <dgm:cxn modelId="{6B7B145E-C48C-4FFD-873E-7C9042B8EE52}" type="presOf" srcId="{A6F6F74A-CCB3-4946-98ED-B3D66E4A2B37}" destId="{D961A5FB-F0C5-47C4-B671-F115D88343C1}" srcOrd="0" destOrd="0" presId="urn:microsoft.com/office/officeart/2005/8/layout/arrow6"/>
    <dgm:cxn modelId="{85BECFD3-704A-4B88-B66E-2BA28A8C6EB4}" srcId="{9ACC5CCB-E2F3-4A80-AA39-0CB4311350B9}" destId="{E04F153B-3EE5-486E-94EC-C3FD8E4817DD}" srcOrd="1" destOrd="0" parTransId="{E7E9E439-D323-40BC-860B-876A1C53DEB8}" sibTransId="{9DB0E84F-9C86-41AA-8DF2-29D875FCFC60}"/>
    <dgm:cxn modelId="{6F8A9CFC-5F81-49DE-A52B-80E94AF01215}" type="presOf" srcId="{E04F153B-3EE5-486E-94EC-C3FD8E4817DD}" destId="{85C495B5-A0BA-465D-AF11-E1155E0A28DF}" srcOrd="0" destOrd="0" presId="urn:microsoft.com/office/officeart/2005/8/layout/arrow6"/>
    <dgm:cxn modelId="{20427CB0-807C-42C6-8E20-197F955F03FA}" type="presParOf" srcId="{04E6BC8E-89DE-4565-BD22-E0CCC698D936}" destId="{E9F9F09A-FB64-4635-8D35-627B094B5225}" srcOrd="0" destOrd="0" presId="urn:microsoft.com/office/officeart/2005/8/layout/arrow6"/>
    <dgm:cxn modelId="{1667EFE5-CB02-4CE2-9FDF-FD1AF515702D}" type="presParOf" srcId="{04E6BC8E-89DE-4565-BD22-E0CCC698D936}" destId="{D961A5FB-F0C5-47C4-B671-F115D88343C1}" srcOrd="1" destOrd="0" presId="urn:microsoft.com/office/officeart/2005/8/layout/arrow6"/>
    <dgm:cxn modelId="{54261B40-533F-4601-A039-2B7E9F2AFAB5}" type="presParOf" srcId="{04E6BC8E-89DE-4565-BD22-E0CCC698D936}" destId="{85C495B5-A0BA-465D-AF11-E1155E0A28D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944E6C-DF2A-4BCF-B4EA-E96775952F3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lv-LV"/>
        </a:p>
      </dgm:t>
    </dgm:pt>
    <dgm:pt modelId="{DB5D3984-96E4-45B0-9684-56FC860F9157}">
      <dgm:prSet custT="1"/>
      <dgm:spPr>
        <a:solidFill>
          <a:srgbClr val="E9661A"/>
        </a:solidFill>
      </dgm:spPr>
      <dgm:t>
        <a:bodyPr/>
        <a:lstStyle/>
        <a:p>
          <a:r>
            <a:rPr lang="lv-LV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Konsultatīvs un informatīvs atbalsts</a:t>
          </a:r>
          <a:endParaRPr lang="lv-LV" sz="2000" b="1" dirty="0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EC22F25E-08B3-4E37-802D-83B24FAEBE5B}" type="parTrans" cxnId="{1BF5C0FE-DA84-4409-B505-2B810A74AC17}">
      <dgm:prSet/>
      <dgm:spPr/>
      <dgm:t>
        <a:bodyPr/>
        <a:lstStyle/>
        <a:p>
          <a:endParaRPr lang="lv-LV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BFAD5E-6FBA-4097-B0B0-BF21FA7FBD54}" type="sibTrans" cxnId="{1BF5C0FE-DA84-4409-B505-2B810A74AC17}">
      <dgm:prSet/>
      <dgm:spPr/>
      <dgm:t>
        <a:bodyPr/>
        <a:lstStyle/>
        <a:p>
          <a:endParaRPr lang="lv-LV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8AB450-B4AE-4850-BD94-75DF8032312E}">
      <dgm:prSet custT="1"/>
      <dgm:spPr>
        <a:solidFill>
          <a:srgbClr val="6BA539"/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83820" tIns="83820" rIns="83820" bIns="83820" numCol="1" spcCol="1270" anchor="ctr" anchorCtr="0"/>
        <a:lstStyle/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Informēšanas un izglītošanas pasākumi</a:t>
          </a:r>
        </a:p>
      </dgm:t>
    </dgm:pt>
    <dgm:pt modelId="{D515D2C4-8CDC-4108-B318-FE57C774F0C2}" type="parTrans" cxnId="{DC31A3F4-AD5F-4E9C-A6CB-198FF943F50E}">
      <dgm:prSet/>
      <dgm:spPr/>
      <dgm:t>
        <a:bodyPr/>
        <a:lstStyle/>
        <a:p>
          <a:endParaRPr lang="lv-LV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5240D2-5119-47E6-9CDE-F89787DCDC10}" type="sibTrans" cxnId="{DC31A3F4-AD5F-4E9C-A6CB-198FF943F50E}">
      <dgm:prSet/>
      <dgm:spPr/>
      <dgm:t>
        <a:bodyPr/>
        <a:lstStyle/>
        <a:p>
          <a:endParaRPr lang="lv-LV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204996F-1551-455D-9068-42C357B1D0DA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lv-LV" sz="2000" b="1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Sociālā biznesa atbalsta instrumenti</a:t>
          </a:r>
        </a:p>
      </dgm:t>
    </dgm:pt>
    <dgm:pt modelId="{E3BC2E28-797B-49E1-8129-9C04D368563A}" type="parTrans" cxnId="{21E853AF-E0E1-47BC-AA84-9CE5120B2119}">
      <dgm:prSet/>
      <dgm:spPr/>
      <dgm:t>
        <a:bodyPr/>
        <a:lstStyle/>
        <a:p>
          <a:endParaRPr lang="lv-LV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EB66CF-4D5C-4599-B5B0-36BC33B22695}" type="sibTrans" cxnId="{21E853AF-E0E1-47BC-AA84-9CE5120B2119}">
      <dgm:prSet/>
      <dgm:spPr/>
      <dgm:t>
        <a:bodyPr/>
        <a:lstStyle/>
        <a:p>
          <a:endParaRPr lang="lv-LV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5F70AC-250A-4842-ACA2-DE9FB21D13C0}">
      <dgm:prSet custT="1"/>
      <dgm:spPr>
        <a:solidFill>
          <a:srgbClr val="E9661A"/>
        </a:solidFill>
      </dgm:spPr>
      <dgm:t>
        <a:bodyPr/>
        <a:lstStyle/>
        <a:p>
          <a:pPr algn="l"/>
          <a:r>
            <a:rPr lang="lv-LV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- Konsultācijas par sociālā uzņēmuma statusa iegūšanas un uzturēšanas jautājumiem</a:t>
          </a:r>
        </a:p>
        <a:p>
          <a:pPr algn="l"/>
          <a:r>
            <a:rPr lang="lv-LV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- Sociālo uzņēmumu reģistra pilnveide</a:t>
          </a:r>
        </a:p>
        <a:p>
          <a:pPr algn="l"/>
          <a:r>
            <a:rPr lang="lv-LV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- Sociālo uzņēmumu kataloga papildināšana un pilnveide</a:t>
          </a:r>
          <a:endParaRPr lang="en-GB" sz="18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2899E2AA-4E8C-4D94-8DC7-0921080E5A59}" type="parTrans" cxnId="{19E3E026-F35A-40FD-B464-9A0044988439}">
      <dgm:prSet/>
      <dgm:spPr/>
      <dgm:t>
        <a:bodyPr/>
        <a:lstStyle/>
        <a:p>
          <a:endParaRPr lang="lv-LV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F2E62B-C076-4141-BFF6-25BEC011ED32}" type="sibTrans" cxnId="{19E3E026-F35A-40FD-B464-9A0044988439}">
      <dgm:prSet/>
      <dgm:spPr/>
      <dgm:t>
        <a:bodyPr/>
        <a:lstStyle/>
        <a:p>
          <a:endParaRPr lang="lv-LV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228A59-BD5C-4977-9853-45A65C056D54}">
      <dgm:prSet custT="1"/>
      <dgm:spPr>
        <a:solidFill>
          <a:srgbClr val="6BA539"/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83820" tIns="83820" rIns="83820" bIns="83820" numCol="1" spcCol="1270" anchor="ctr" anchorCtr="0"/>
        <a:lstStyle/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- Uzsācēju biznesa ideju konkursu organizēšana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- Ikgadējo sociālās uzņēmējdarbības nedēļas pasākumu organizēšana un atvērto durvju pasākumi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- Sociālās uzņēmējdarbības skola (mācības esošajiem un potenciālajiem sociālajiem uzņēmējiem)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- Sociālās uzņēmējdarbības ekosistēmas stiprināšanas pasākumi</a:t>
          </a:r>
          <a:endParaRPr lang="en-GB" sz="16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75476508-9AA7-42D7-A40E-5DFD67B33D6E}" type="parTrans" cxnId="{9EA62EA2-C69D-4C4A-BB57-F86F7DEDBB7C}">
      <dgm:prSet/>
      <dgm:spPr/>
      <dgm:t>
        <a:bodyPr/>
        <a:lstStyle/>
        <a:p>
          <a:endParaRPr lang="lv-LV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C84239D-9BA3-4A99-91F8-07F929BE5DC4}" type="sibTrans" cxnId="{9EA62EA2-C69D-4C4A-BB57-F86F7DEDBB7C}">
      <dgm:prSet/>
      <dgm:spPr/>
      <dgm:t>
        <a:bodyPr/>
        <a:lstStyle/>
        <a:p>
          <a:endParaRPr lang="lv-LV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19267C-6FE5-4E22-8414-C4E6395CB14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lv-LV" sz="1800" b="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- Granti (ar paša sociālā uzņēmēja līdzfinansējumu)</a:t>
          </a:r>
        </a:p>
        <a:p>
          <a:pPr algn="l"/>
          <a:r>
            <a:rPr lang="lv-LV" sz="1800" b="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- Apmaksātas konsultācijas biznesa plāna sagatavošanai</a:t>
          </a:r>
        </a:p>
        <a:p>
          <a:pPr algn="l"/>
          <a:r>
            <a:rPr lang="lv-LV" sz="1800" b="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- VSAOI kompensācijas par personu ar invaliditāti un GRT nodarbināšanu</a:t>
          </a:r>
        </a:p>
        <a:p>
          <a:pPr algn="l"/>
          <a:endParaRPr lang="lv-LV" sz="18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2E6064-049B-4AA0-972D-8B1279618EED}" type="parTrans" cxnId="{07BB635A-EAC3-4B45-941B-BE6003ABAAC8}">
      <dgm:prSet/>
      <dgm:spPr/>
      <dgm:t>
        <a:bodyPr/>
        <a:lstStyle/>
        <a:p>
          <a:endParaRPr lang="lv-LV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98521D-9535-4D6A-BFC1-ECB39E5C3D7F}" type="sibTrans" cxnId="{07BB635A-EAC3-4B45-941B-BE6003ABAAC8}">
      <dgm:prSet/>
      <dgm:spPr/>
      <dgm:t>
        <a:bodyPr/>
        <a:lstStyle/>
        <a:p>
          <a:endParaRPr lang="lv-LV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208D2A-29BC-4865-8982-A6DB2A0F9627}" type="pres">
      <dgm:prSet presAssocID="{46944E6C-DF2A-4BCF-B4EA-E96775952F3C}" presName="diagram" presStyleCnt="0">
        <dgm:presLayoutVars>
          <dgm:dir/>
          <dgm:resizeHandles val="exact"/>
        </dgm:presLayoutVars>
      </dgm:prSet>
      <dgm:spPr/>
    </dgm:pt>
    <dgm:pt modelId="{121874B9-50D1-4149-8293-8CF55921E50B}" type="pres">
      <dgm:prSet presAssocID="{DB5D3984-96E4-45B0-9684-56FC860F9157}" presName="node" presStyleLbl="node1" presStyleIdx="0" presStyleCnt="6" custScaleY="50400">
        <dgm:presLayoutVars>
          <dgm:bulletEnabled val="1"/>
        </dgm:presLayoutVars>
      </dgm:prSet>
      <dgm:spPr/>
    </dgm:pt>
    <dgm:pt modelId="{28C63B20-8A9B-4562-94EC-38D42D4027A9}" type="pres">
      <dgm:prSet presAssocID="{E4BFAD5E-6FBA-4097-B0B0-BF21FA7FBD54}" presName="sibTrans" presStyleCnt="0"/>
      <dgm:spPr/>
    </dgm:pt>
    <dgm:pt modelId="{494FF9FA-5EDA-4FCA-BEC4-BD9C0BBF55D4}" type="pres">
      <dgm:prSet presAssocID="{BE8AB450-B4AE-4850-BD94-75DF8032312E}" presName="node" presStyleLbl="node1" presStyleIdx="1" presStyleCnt="6" custScaleY="51287">
        <dgm:presLayoutVars>
          <dgm:bulletEnabled val="1"/>
        </dgm:presLayoutVars>
      </dgm:prSet>
      <dgm:spPr>
        <a:xfrm>
          <a:off x="4167246" y="492"/>
          <a:ext cx="2537507" cy="1522504"/>
        </a:xfrm>
        <a:prstGeom prst="rect">
          <a:avLst/>
        </a:prstGeom>
      </dgm:spPr>
    </dgm:pt>
    <dgm:pt modelId="{9DAA6598-E3CD-47ED-9110-B04AC93490BC}" type="pres">
      <dgm:prSet presAssocID="{925240D2-5119-47E6-9CDE-F89787DCDC10}" presName="sibTrans" presStyleCnt="0"/>
      <dgm:spPr/>
    </dgm:pt>
    <dgm:pt modelId="{AB8BB76F-035F-4BEE-A70A-8BA4CA656E90}" type="pres">
      <dgm:prSet presAssocID="{7204996F-1551-455D-9068-42C357B1D0DA}" presName="node" presStyleLbl="node1" presStyleIdx="2" presStyleCnt="6" custScaleY="52173">
        <dgm:presLayoutVars>
          <dgm:bulletEnabled val="1"/>
        </dgm:presLayoutVars>
      </dgm:prSet>
      <dgm:spPr/>
    </dgm:pt>
    <dgm:pt modelId="{103D71B3-194B-48A3-920A-1CE1AEFB99C5}" type="pres">
      <dgm:prSet presAssocID="{C3EB66CF-4D5C-4599-B5B0-36BC33B22695}" presName="sibTrans" presStyleCnt="0"/>
      <dgm:spPr/>
    </dgm:pt>
    <dgm:pt modelId="{17290EEA-95A8-4679-AD7F-90E2BC8C6C67}" type="pres">
      <dgm:prSet presAssocID="{645F70AC-250A-4842-ACA2-DE9FB21D13C0}" presName="node" presStyleLbl="node1" presStyleIdx="3" presStyleCnt="6" custScaleY="157653" custLinFactNeighborY="645">
        <dgm:presLayoutVars>
          <dgm:bulletEnabled val="1"/>
        </dgm:presLayoutVars>
      </dgm:prSet>
      <dgm:spPr/>
    </dgm:pt>
    <dgm:pt modelId="{3CD20DAA-14B3-41BB-9A79-5C1751053C67}" type="pres">
      <dgm:prSet presAssocID="{4FF2E62B-C076-4141-BFF6-25BEC011ED32}" presName="sibTrans" presStyleCnt="0"/>
      <dgm:spPr/>
    </dgm:pt>
    <dgm:pt modelId="{D211789A-B4AD-4012-8E69-991E1E3BD567}" type="pres">
      <dgm:prSet presAssocID="{24228A59-BD5C-4977-9853-45A65C056D54}" presName="node" presStyleLbl="node1" presStyleIdx="4" presStyleCnt="6" custScaleY="158129">
        <dgm:presLayoutVars>
          <dgm:bulletEnabled val="1"/>
        </dgm:presLayoutVars>
      </dgm:prSet>
      <dgm:spPr>
        <a:xfrm>
          <a:off x="4167246" y="1776747"/>
          <a:ext cx="2537507" cy="1522504"/>
        </a:xfrm>
        <a:prstGeom prst="rect">
          <a:avLst/>
        </a:prstGeom>
      </dgm:spPr>
    </dgm:pt>
    <dgm:pt modelId="{E28604A1-AC1B-49DE-8117-BFE760739C7B}" type="pres">
      <dgm:prSet presAssocID="{4C84239D-9BA3-4A99-91F8-07F929BE5DC4}" presName="sibTrans" presStyleCnt="0"/>
      <dgm:spPr/>
    </dgm:pt>
    <dgm:pt modelId="{ADCE7BE4-4F12-4DF7-8F89-3EFEF06097D0}" type="pres">
      <dgm:prSet presAssocID="{9219267C-6FE5-4E22-8414-C4E6395CB143}" presName="node" presStyleLbl="node1" presStyleIdx="5" presStyleCnt="6" custScaleY="159541" custLinFactNeighborX="0" custLinFactNeighborY="-299">
        <dgm:presLayoutVars>
          <dgm:bulletEnabled val="1"/>
        </dgm:presLayoutVars>
      </dgm:prSet>
      <dgm:spPr/>
    </dgm:pt>
  </dgm:ptLst>
  <dgm:cxnLst>
    <dgm:cxn modelId="{68DE1526-DD20-43B8-ADA3-A0555DFDAD5F}" type="presOf" srcId="{46944E6C-DF2A-4BCF-B4EA-E96775952F3C}" destId="{13208D2A-29BC-4865-8982-A6DB2A0F9627}" srcOrd="0" destOrd="0" presId="urn:microsoft.com/office/officeart/2005/8/layout/default"/>
    <dgm:cxn modelId="{19E3E026-F35A-40FD-B464-9A0044988439}" srcId="{46944E6C-DF2A-4BCF-B4EA-E96775952F3C}" destId="{645F70AC-250A-4842-ACA2-DE9FB21D13C0}" srcOrd="3" destOrd="0" parTransId="{2899E2AA-4E8C-4D94-8DC7-0921080E5A59}" sibTransId="{4FF2E62B-C076-4141-BFF6-25BEC011ED32}"/>
    <dgm:cxn modelId="{552E0D32-CD83-4DE1-A5C5-071C2AD5BDE7}" type="presOf" srcId="{7204996F-1551-455D-9068-42C357B1D0DA}" destId="{AB8BB76F-035F-4BEE-A70A-8BA4CA656E90}" srcOrd="0" destOrd="0" presId="urn:microsoft.com/office/officeart/2005/8/layout/default"/>
    <dgm:cxn modelId="{07BB635A-EAC3-4B45-941B-BE6003ABAAC8}" srcId="{46944E6C-DF2A-4BCF-B4EA-E96775952F3C}" destId="{9219267C-6FE5-4E22-8414-C4E6395CB143}" srcOrd="5" destOrd="0" parTransId="{C12E6064-049B-4AA0-972D-8B1279618EED}" sibTransId="{4098521D-9535-4D6A-BFC1-ECB39E5C3D7F}"/>
    <dgm:cxn modelId="{9EA62EA2-C69D-4C4A-BB57-F86F7DEDBB7C}" srcId="{46944E6C-DF2A-4BCF-B4EA-E96775952F3C}" destId="{24228A59-BD5C-4977-9853-45A65C056D54}" srcOrd="4" destOrd="0" parTransId="{75476508-9AA7-42D7-A40E-5DFD67B33D6E}" sibTransId="{4C84239D-9BA3-4A99-91F8-07F929BE5DC4}"/>
    <dgm:cxn modelId="{21E853AF-E0E1-47BC-AA84-9CE5120B2119}" srcId="{46944E6C-DF2A-4BCF-B4EA-E96775952F3C}" destId="{7204996F-1551-455D-9068-42C357B1D0DA}" srcOrd="2" destOrd="0" parTransId="{E3BC2E28-797B-49E1-8129-9C04D368563A}" sibTransId="{C3EB66CF-4D5C-4599-B5B0-36BC33B22695}"/>
    <dgm:cxn modelId="{251033BF-A7B0-4843-9C1B-EDC26096519C}" type="presOf" srcId="{24228A59-BD5C-4977-9853-45A65C056D54}" destId="{D211789A-B4AD-4012-8E69-991E1E3BD567}" srcOrd="0" destOrd="0" presId="urn:microsoft.com/office/officeart/2005/8/layout/default"/>
    <dgm:cxn modelId="{257FECC9-1D3F-4933-83A2-E60529A85741}" type="presOf" srcId="{DB5D3984-96E4-45B0-9684-56FC860F9157}" destId="{121874B9-50D1-4149-8293-8CF55921E50B}" srcOrd="0" destOrd="0" presId="urn:microsoft.com/office/officeart/2005/8/layout/default"/>
    <dgm:cxn modelId="{88FFC1F1-CF42-48B9-A94C-67CA38262D58}" type="presOf" srcId="{645F70AC-250A-4842-ACA2-DE9FB21D13C0}" destId="{17290EEA-95A8-4679-AD7F-90E2BC8C6C67}" srcOrd="0" destOrd="0" presId="urn:microsoft.com/office/officeart/2005/8/layout/default"/>
    <dgm:cxn modelId="{DC31A3F4-AD5F-4E9C-A6CB-198FF943F50E}" srcId="{46944E6C-DF2A-4BCF-B4EA-E96775952F3C}" destId="{BE8AB450-B4AE-4850-BD94-75DF8032312E}" srcOrd="1" destOrd="0" parTransId="{D515D2C4-8CDC-4108-B318-FE57C774F0C2}" sibTransId="{925240D2-5119-47E6-9CDE-F89787DCDC10}"/>
    <dgm:cxn modelId="{56F1C9F6-C07B-476E-93E4-164E44943335}" type="presOf" srcId="{BE8AB450-B4AE-4850-BD94-75DF8032312E}" destId="{494FF9FA-5EDA-4FCA-BEC4-BD9C0BBF55D4}" srcOrd="0" destOrd="0" presId="urn:microsoft.com/office/officeart/2005/8/layout/default"/>
    <dgm:cxn modelId="{C2909DF7-DC0A-400D-BC9D-4FBA42214890}" type="presOf" srcId="{9219267C-6FE5-4E22-8414-C4E6395CB143}" destId="{ADCE7BE4-4F12-4DF7-8F89-3EFEF06097D0}" srcOrd="0" destOrd="0" presId="urn:microsoft.com/office/officeart/2005/8/layout/default"/>
    <dgm:cxn modelId="{1BF5C0FE-DA84-4409-B505-2B810A74AC17}" srcId="{46944E6C-DF2A-4BCF-B4EA-E96775952F3C}" destId="{DB5D3984-96E4-45B0-9684-56FC860F9157}" srcOrd="0" destOrd="0" parTransId="{EC22F25E-08B3-4E37-802D-83B24FAEBE5B}" sibTransId="{E4BFAD5E-6FBA-4097-B0B0-BF21FA7FBD54}"/>
    <dgm:cxn modelId="{419915BF-7416-449B-BE36-7949E3137883}" type="presParOf" srcId="{13208D2A-29BC-4865-8982-A6DB2A0F9627}" destId="{121874B9-50D1-4149-8293-8CF55921E50B}" srcOrd="0" destOrd="0" presId="urn:microsoft.com/office/officeart/2005/8/layout/default"/>
    <dgm:cxn modelId="{EC602E2A-786A-44AE-B180-44537A9CF2FF}" type="presParOf" srcId="{13208D2A-29BC-4865-8982-A6DB2A0F9627}" destId="{28C63B20-8A9B-4562-94EC-38D42D4027A9}" srcOrd="1" destOrd="0" presId="urn:microsoft.com/office/officeart/2005/8/layout/default"/>
    <dgm:cxn modelId="{4F12430D-9E2B-4DA8-BD63-BC6F92571364}" type="presParOf" srcId="{13208D2A-29BC-4865-8982-A6DB2A0F9627}" destId="{494FF9FA-5EDA-4FCA-BEC4-BD9C0BBF55D4}" srcOrd="2" destOrd="0" presId="urn:microsoft.com/office/officeart/2005/8/layout/default"/>
    <dgm:cxn modelId="{446CBFB2-CD61-4AE9-90A2-812EDA569415}" type="presParOf" srcId="{13208D2A-29BC-4865-8982-A6DB2A0F9627}" destId="{9DAA6598-E3CD-47ED-9110-B04AC93490BC}" srcOrd="3" destOrd="0" presId="urn:microsoft.com/office/officeart/2005/8/layout/default"/>
    <dgm:cxn modelId="{4BDE9E24-EE36-4E0E-9EAF-36E69DADD913}" type="presParOf" srcId="{13208D2A-29BC-4865-8982-A6DB2A0F9627}" destId="{AB8BB76F-035F-4BEE-A70A-8BA4CA656E90}" srcOrd="4" destOrd="0" presId="urn:microsoft.com/office/officeart/2005/8/layout/default"/>
    <dgm:cxn modelId="{2F93F378-52D0-4A3A-82EC-A02D36E83A29}" type="presParOf" srcId="{13208D2A-29BC-4865-8982-A6DB2A0F9627}" destId="{103D71B3-194B-48A3-920A-1CE1AEFB99C5}" srcOrd="5" destOrd="0" presId="urn:microsoft.com/office/officeart/2005/8/layout/default"/>
    <dgm:cxn modelId="{B048D259-EBEE-4A16-BEEF-5DEB57B83CDA}" type="presParOf" srcId="{13208D2A-29BC-4865-8982-A6DB2A0F9627}" destId="{17290EEA-95A8-4679-AD7F-90E2BC8C6C67}" srcOrd="6" destOrd="0" presId="urn:microsoft.com/office/officeart/2005/8/layout/default"/>
    <dgm:cxn modelId="{C5F4F567-BC04-49BE-87DD-6703DF87CB43}" type="presParOf" srcId="{13208D2A-29BC-4865-8982-A6DB2A0F9627}" destId="{3CD20DAA-14B3-41BB-9A79-5C1751053C67}" srcOrd="7" destOrd="0" presId="urn:microsoft.com/office/officeart/2005/8/layout/default"/>
    <dgm:cxn modelId="{BD8BCB6F-2890-4AA4-92DF-E0EE39BC2391}" type="presParOf" srcId="{13208D2A-29BC-4865-8982-A6DB2A0F9627}" destId="{D211789A-B4AD-4012-8E69-991E1E3BD567}" srcOrd="8" destOrd="0" presId="urn:microsoft.com/office/officeart/2005/8/layout/default"/>
    <dgm:cxn modelId="{16AEB43A-647A-46FA-8D5A-540ADDF1D4E9}" type="presParOf" srcId="{13208D2A-29BC-4865-8982-A6DB2A0F9627}" destId="{E28604A1-AC1B-49DE-8117-BFE760739C7B}" srcOrd="9" destOrd="0" presId="urn:microsoft.com/office/officeart/2005/8/layout/default"/>
    <dgm:cxn modelId="{C7571B87-7AAB-42CE-AD56-8937BC6DB756}" type="presParOf" srcId="{13208D2A-29BC-4865-8982-A6DB2A0F9627}" destId="{ADCE7BE4-4F12-4DF7-8F89-3EFEF06097D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B9958C-94FB-44C7-829A-BFE4B5373444}" type="doc">
      <dgm:prSet loTypeId="urn:microsoft.com/office/officeart/2008/layout/LinedList" loCatId="list" qsTypeId="urn:microsoft.com/office/officeart/2005/8/quickstyle/simple1#6" qsCatId="simple" csTypeId="urn:microsoft.com/office/officeart/2005/8/colors/accent1_1#5" csCatId="accent1" phldr="1"/>
      <dgm:spPr/>
      <dgm:t>
        <a:bodyPr/>
        <a:lstStyle/>
        <a:p>
          <a:endParaRPr lang="lv-LV"/>
        </a:p>
      </dgm:t>
    </dgm:pt>
    <dgm:pt modelId="{3AA7581A-0BEA-4442-A7E0-246BE88BDCDF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</a:pPr>
          <a:endParaRPr lang="en-US" altLang="lv-LV" sz="1800" b="1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762D7210-B273-4D8D-B25E-62E1DB60602A}" type="parTrans" cxnId="{8BE1F222-E054-4C4A-9D90-5B3ED1248657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0F3001A-07EE-4991-9B99-1A23861203FF}" type="sibTrans" cxnId="{8BE1F222-E054-4C4A-9D90-5B3ED1248657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815074B-6F0C-4EB9-9CCC-BCD1D46ED05D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lv-LV" sz="1800" kern="1200" dirty="0" err="1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Pieaug</a:t>
          </a:r>
          <a:r>
            <a:rPr lang="en-US" altLang="lv-LV" sz="1800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altLang="lv-LV" sz="1800" kern="1200" dirty="0" err="1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iedzīvotāju</a:t>
          </a:r>
          <a:r>
            <a:rPr lang="lv-LV" altLang="lv-LV" sz="1800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ar </a:t>
          </a:r>
          <a:r>
            <a:rPr lang="lv-LV" altLang="lv-LV" sz="1800" kern="1200" dirty="0" err="1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invalidititāti</a:t>
          </a:r>
          <a:r>
            <a:rPr lang="lv-LV" altLang="lv-LV" sz="1800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skaits un īpatsvars, sabiedrībai novecojoties, jautājums kļūst arvien aktuālāks </a:t>
          </a:r>
          <a:endParaRPr lang="en-US" altLang="lv-LV" sz="18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4A5BB415-5F91-4C05-80AD-18FD37419398}" type="parTrans" cxnId="{B0EB03D8-7955-4A25-AEC4-0989DB10204E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D7CF154-7805-4B40-BFBC-BE7DBCD50DB9}" type="sibTrans" cxnId="{B0EB03D8-7955-4A25-AEC4-0989DB10204E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E76D787-DD3B-4FCD-8800-E6CAAF44C07E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lv-LV" sz="1800" dirty="0">
              <a:latin typeface="Verdana" panose="020B0604030504040204" pitchFamily="34" charset="0"/>
              <a:ea typeface="Verdana" panose="020B0604030504040204" pitchFamily="34" charset="0"/>
              <a:sym typeface="+mn-ea"/>
            </a:rPr>
            <a:t>Svarīgs sociālais nodrošinājums, tomēr motivācija iekļauties darba tirgū arī ir svarīga</a:t>
          </a:r>
          <a:endParaRPr lang="en-US" altLang="lv-LV" sz="18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63F4628F-3964-4E63-A37B-C3DFA06D995B}" type="parTrans" cxnId="{4C53FC36-2F65-4E05-8D8C-F54A3F2B8257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5192BFB-3530-4EA2-8864-EEC170AD9642}" type="sibTrans" cxnId="{4C53FC36-2F65-4E05-8D8C-F54A3F2B8257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898FED9-7619-4F08-B1FA-E4633C432279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</a:pPr>
          <a:r>
            <a:rPr lang="lv-LV" altLang="lv-LV" sz="1800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Iesaistes darba tirgū atbalsts – motivācijas atbalsts, mācības, darba pieredzes pasākumi u.c.</a:t>
          </a:r>
          <a:endParaRPr lang="en-US" altLang="lv-LV" sz="18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049D7485-C53A-49D5-955E-B506DDFB7E8A}" type="parTrans" cxnId="{8D0CB483-45B4-4461-A6CD-05412C289447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B4C2541-C27F-4B33-ABF2-6413F6257905}" type="sibTrans" cxnId="{8D0CB483-45B4-4461-A6CD-05412C289447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EFA8AD0-6AA2-4F64-980F-0DD28C1E933B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lv-LV" altLang="lv-LV" sz="1800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Ekonomiski neaktīvo iesaiste un aktivizācija</a:t>
          </a:r>
          <a:endParaRPr lang="lv-LV" sz="18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4669A8DD-2335-4E9C-874C-466AFE5B2DB1}" type="parTrans" cxnId="{6D95D6F1-4345-4BAF-A3AB-725D586E4FDC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C62C7DF-7A02-408D-906E-C6841FE119C4}" type="sibTrans" cxnId="{6D95D6F1-4345-4BAF-A3AB-725D586E4FDC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E282BB3-F721-44DB-B467-18BC1B909009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</a:pPr>
          <a:endParaRPr lang="lv-LV" sz="1800" b="1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EFEB8431-FB4D-4469-A9EC-D3FDC999E8AB}" type="parTrans" cxnId="{A640147A-6DF1-444D-9942-487F5FDE8539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CA9F3C3-B9E2-48C3-95E1-36E1739B20FD}" type="sibTrans" cxnId="{A640147A-6DF1-444D-9942-487F5FDE8539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0F80E14-027E-4DF7-8FE5-5448C8B8ADD5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Veselības aprūpes sistēma</a:t>
          </a:r>
          <a:endParaRPr lang="en-US" sz="18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E1F33315-B6F2-41AB-940B-406CE7DA51E4}" type="parTrans" cxnId="{CA1AD4A2-AC2A-4C8A-86D1-C69E83D15752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CB03E57-DEF3-425A-9C2C-C90D40989578}" type="sibTrans" cxnId="{CA1AD4A2-AC2A-4C8A-86D1-C69E83D15752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74D2562-C86D-4383-A7A6-7EA1AE3AB75D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Vides pieejamība</a:t>
          </a:r>
        </a:p>
      </dgm:t>
    </dgm:pt>
    <dgm:pt modelId="{BC83F3E0-59A0-4FF3-AA13-C430EDFBC4DA}" type="parTrans" cxnId="{611E79B9-8ACD-4A77-81F8-9ED3A0BF3CBB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13ABC9D-3ACD-475F-A513-529443C11C57}" type="sibTrans" cxnId="{611E79B9-8ACD-4A77-81F8-9ED3A0BF3CBB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B3D76DE-8678-4C21-9960-4F5B13578067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lv-LV" altLang="lv-LV" sz="1800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Sabiedrības stereotipi</a:t>
          </a:r>
          <a:endParaRPr lang="lv-LV" sz="18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77806E1C-A230-499A-AF5B-7FC49F8AEDE3}" type="parTrans" cxnId="{02AC83CA-1F04-4A93-9D48-5B2BF3A535BB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DFBF3F5-6995-4FF5-8AFB-F8554073BECC}" type="sibTrans" cxnId="{02AC83CA-1F04-4A93-9D48-5B2BF3A535BB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AF786C9-5B2F-4E46-AAB0-7FA338D6FB6B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lv-LV" altLang="lv-LV" sz="1800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Darba devēju aizspriedumi</a:t>
          </a:r>
          <a:endParaRPr lang="en-US" sz="18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E2A5C2E6-E797-40D9-A23D-648F7DF7A3F0}" type="parTrans" cxnId="{33EEDD9B-B959-4915-9585-930EFD7FEF1C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6E62474-49C6-41B8-AA8F-9585B929BD03}" type="sibTrans" cxnId="{33EEDD9B-B959-4915-9585-930EFD7FEF1C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37FF39F-346D-4BD3-B233-A55F3F4D5F0C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Pašu cilvēku attieksme un motivācija</a:t>
          </a:r>
          <a:endParaRPr lang="en-US" altLang="lv-LV" sz="18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4237E8D8-61F1-4DC3-A88D-CA3A7B65E157}" type="parTrans" cxnId="{DF709A0C-3E4F-42C0-9E2A-2A4EF9F31A41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4CE745A-AAA9-49FA-B8C1-4DB84B4DCBAA}" type="sibTrans" cxnId="{DF709A0C-3E4F-42C0-9E2A-2A4EF9F31A41}">
      <dgm:prSet/>
      <dgm:spPr/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23D5426-573C-4DB3-96C4-F4C27287F2B5}" type="pres">
      <dgm:prSet presAssocID="{46B9958C-94FB-44C7-829A-BFE4B5373444}" presName="vert0" presStyleCnt="0">
        <dgm:presLayoutVars>
          <dgm:dir/>
          <dgm:animOne val="branch"/>
          <dgm:animLvl val="lvl"/>
        </dgm:presLayoutVars>
      </dgm:prSet>
      <dgm:spPr/>
    </dgm:pt>
    <dgm:pt modelId="{10EF7552-8C9D-4D85-9E08-407007C56665}" type="pres">
      <dgm:prSet presAssocID="{3AA7581A-0BEA-4442-A7E0-246BE88BDCDF}" presName="thickLine" presStyleLbl="alignNode1" presStyleIdx="0" presStyleCnt="2"/>
      <dgm:spPr/>
    </dgm:pt>
    <dgm:pt modelId="{3FE6B8DF-8FB4-4F5E-9150-716E0887C60D}" type="pres">
      <dgm:prSet presAssocID="{3AA7581A-0BEA-4442-A7E0-246BE88BDCDF}" presName="horz1" presStyleCnt="0"/>
      <dgm:spPr/>
    </dgm:pt>
    <dgm:pt modelId="{7A099DFE-FCF2-4A55-B9E8-D42531FFAB94}" type="pres">
      <dgm:prSet presAssocID="{3AA7581A-0BEA-4442-A7E0-246BE88BDCDF}" presName="tx1" presStyleLbl="revTx" presStyleIdx="0" presStyleCnt="11"/>
      <dgm:spPr/>
    </dgm:pt>
    <dgm:pt modelId="{9A1FC555-ACE7-4866-B0A0-44A9F4CD07F5}" type="pres">
      <dgm:prSet presAssocID="{3AA7581A-0BEA-4442-A7E0-246BE88BDCDF}" presName="vert1" presStyleCnt="0"/>
      <dgm:spPr/>
    </dgm:pt>
    <dgm:pt modelId="{DE2ABDE6-1846-45A1-8530-C1AC9C90BC49}" type="pres">
      <dgm:prSet presAssocID="{4815074B-6F0C-4EB9-9CCC-BCD1D46ED05D}" presName="vertSpace2a" presStyleCnt="0"/>
      <dgm:spPr/>
    </dgm:pt>
    <dgm:pt modelId="{9FC924AE-4482-4C5E-96CF-3C54B7125417}" type="pres">
      <dgm:prSet presAssocID="{4815074B-6F0C-4EB9-9CCC-BCD1D46ED05D}" presName="horz2" presStyleCnt="0"/>
      <dgm:spPr/>
    </dgm:pt>
    <dgm:pt modelId="{3DF5481A-D843-4795-A5E7-B8CB52E62384}" type="pres">
      <dgm:prSet presAssocID="{4815074B-6F0C-4EB9-9CCC-BCD1D46ED05D}" presName="horzSpace2" presStyleCnt="0"/>
      <dgm:spPr/>
    </dgm:pt>
    <dgm:pt modelId="{4EC23424-F65D-41EA-9358-21719301380C}" type="pres">
      <dgm:prSet presAssocID="{4815074B-6F0C-4EB9-9CCC-BCD1D46ED05D}" presName="tx2" presStyleLbl="revTx" presStyleIdx="1" presStyleCnt="11"/>
      <dgm:spPr/>
    </dgm:pt>
    <dgm:pt modelId="{E3D1DCAF-3AAE-4955-AB49-05FFE52EBAED}" type="pres">
      <dgm:prSet presAssocID="{4815074B-6F0C-4EB9-9CCC-BCD1D46ED05D}" presName="vert2" presStyleCnt="0"/>
      <dgm:spPr/>
    </dgm:pt>
    <dgm:pt modelId="{117606D0-85D3-429C-AB7D-A2F75D9CAA55}" type="pres">
      <dgm:prSet presAssocID="{4815074B-6F0C-4EB9-9CCC-BCD1D46ED05D}" presName="thinLine2b" presStyleLbl="callout" presStyleIdx="0" presStyleCnt="9"/>
      <dgm:spPr/>
    </dgm:pt>
    <dgm:pt modelId="{25D3749E-0418-45AF-9F47-2073043DE8FF}" type="pres">
      <dgm:prSet presAssocID="{4815074B-6F0C-4EB9-9CCC-BCD1D46ED05D}" presName="vertSpace2b" presStyleCnt="0"/>
      <dgm:spPr/>
    </dgm:pt>
    <dgm:pt modelId="{B81817C2-F93C-44D7-9245-353C3EF71B74}" type="pres">
      <dgm:prSet presAssocID="{5E76D787-DD3B-4FCD-8800-E6CAAF44C07E}" presName="horz2" presStyleCnt="0"/>
      <dgm:spPr/>
    </dgm:pt>
    <dgm:pt modelId="{823473F3-A255-4F5B-8741-C26C420BB2EC}" type="pres">
      <dgm:prSet presAssocID="{5E76D787-DD3B-4FCD-8800-E6CAAF44C07E}" presName="horzSpace2" presStyleCnt="0"/>
      <dgm:spPr/>
    </dgm:pt>
    <dgm:pt modelId="{378757E1-A1C0-481C-B08A-0929646E17F3}" type="pres">
      <dgm:prSet presAssocID="{5E76D787-DD3B-4FCD-8800-E6CAAF44C07E}" presName="tx2" presStyleLbl="revTx" presStyleIdx="2" presStyleCnt="11"/>
      <dgm:spPr/>
    </dgm:pt>
    <dgm:pt modelId="{13A65806-49DD-4FE9-94D7-A56F727F4117}" type="pres">
      <dgm:prSet presAssocID="{5E76D787-DD3B-4FCD-8800-E6CAAF44C07E}" presName="vert2" presStyleCnt="0"/>
      <dgm:spPr/>
    </dgm:pt>
    <dgm:pt modelId="{EC05E52E-0CBB-4ECD-8CFD-85B613C71881}" type="pres">
      <dgm:prSet presAssocID="{5E76D787-DD3B-4FCD-8800-E6CAAF44C07E}" presName="thinLine2b" presStyleLbl="callout" presStyleIdx="1" presStyleCnt="9"/>
      <dgm:spPr/>
    </dgm:pt>
    <dgm:pt modelId="{F91BF858-D6A9-4BB7-B99C-69237CEFEE54}" type="pres">
      <dgm:prSet presAssocID="{5E76D787-DD3B-4FCD-8800-E6CAAF44C07E}" presName="vertSpace2b" presStyleCnt="0"/>
      <dgm:spPr/>
    </dgm:pt>
    <dgm:pt modelId="{E922AF44-4FBF-4B8D-9778-BF2E66905D52}" type="pres">
      <dgm:prSet presAssocID="{3898FED9-7619-4F08-B1FA-E4633C432279}" presName="horz2" presStyleCnt="0"/>
      <dgm:spPr/>
    </dgm:pt>
    <dgm:pt modelId="{EB37C976-C52A-407A-B833-4AD665781A7C}" type="pres">
      <dgm:prSet presAssocID="{3898FED9-7619-4F08-B1FA-E4633C432279}" presName="horzSpace2" presStyleCnt="0"/>
      <dgm:spPr/>
    </dgm:pt>
    <dgm:pt modelId="{ED5CB9A3-2D64-4EF4-B633-B782BB696292}" type="pres">
      <dgm:prSet presAssocID="{3898FED9-7619-4F08-B1FA-E4633C432279}" presName="tx2" presStyleLbl="revTx" presStyleIdx="3" presStyleCnt="11"/>
      <dgm:spPr/>
    </dgm:pt>
    <dgm:pt modelId="{DC5A714C-651D-452C-B7F1-CF6DC6DF04F1}" type="pres">
      <dgm:prSet presAssocID="{3898FED9-7619-4F08-B1FA-E4633C432279}" presName="vert2" presStyleCnt="0"/>
      <dgm:spPr/>
    </dgm:pt>
    <dgm:pt modelId="{C0A631D1-9B83-4788-82B4-25E02445C433}" type="pres">
      <dgm:prSet presAssocID="{3898FED9-7619-4F08-B1FA-E4633C432279}" presName="thinLine2b" presStyleLbl="callout" presStyleIdx="2" presStyleCnt="9"/>
      <dgm:spPr/>
    </dgm:pt>
    <dgm:pt modelId="{AFDC6E2A-1DD1-4D25-8C64-483D25FECDC8}" type="pres">
      <dgm:prSet presAssocID="{3898FED9-7619-4F08-B1FA-E4633C432279}" presName="vertSpace2b" presStyleCnt="0"/>
      <dgm:spPr/>
    </dgm:pt>
    <dgm:pt modelId="{AE584954-AE6E-47ED-B15C-B6D4F05726AF}" type="pres">
      <dgm:prSet presAssocID="{AEFA8AD0-6AA2-4F64-980F-0DD28C1E933B}" presName="horz2" presStyleCnt="0"/>
      <dgm:spPr/>
    </dgm:pt>
    <dgm:pt modelId="{47A857CA-3DA9-469F-B53A-0B10755E0305}" type="pres">
      <dgm:prSet presAssocID="{AEFA8AD0-6AA2-4F64-980F-0DD28C1E933B}" presName="horzSpace2" presStyleCnt="0"/>
      <dgm:spPr/>
    </dgm:pt>
    <dgm:pt modelId="{B0B63268-83F7-48B7-92E4-D189E65DF42B}" type="pres">
      <dgm:prSet presAssocID="{AEFA8AD0-6AA2-4F64-980F-0DD28C1E933B}" presName="tx2" presStyleLbl="revTx" presStyleIdx="4" presStyleCnt="11"/>
      <dgm:spPr/>
    </dgm:pt>
    <dgm:pt modelId="{8E8C15A5-36F5-4641-986B-8E16C9ADAE69}" type="pres">
      <dgm:prSet presAssocID="{AEFA8AD0-6AA2-4F64-980F-0DD28C1E933B}" presName="vert2" presStyleCnt="0"/>
      <dgm:spPr/>
    </dgm:pt>
    <dgm:pt modelId="{722A0A2E-0792-4D46-9B6B-4380E69613A1}" type="pres">
      <dgm:prSet presAssocID="{AEFA8AD0-6AA2-4F64-980F-0DD28C1E933B}" presName="thinLine2b" presStyleLbl="callout" presStyleIdx="3" presStyleCnt="9"/>
      <dgm:spPr/>
    </dgm:pt>
    <dgm:pt modelId="{C08DE58B-D24A-475D-967D-60D0715EDED5}" type="pres">
      <dgm:prSet presAssocID="{AEFA8AD0-6AA2-4F64-980F-0DD28C1E933B}" presName="vertSpace2b" presStyleCnt="0"/>
      <dgm:spPr/>
    </dgm:pt>
    <dgm:pt modelId="{43A46754-B36E-4BC6-ADAB-A1A403E434AF}" type="pres">
      <dgm:prSet presAssocID="{DE282BB3-F721-44DB-B467-18BC1B909009}" presName="thickLine" presStyleLbl="alignNode1" presStyleIdx="1" presStyleCnt="2"/>
      <dgm:spPr/>
    </dgm:pt>
    <dgm:pt modelId="{316E3DD2-B72F-4F2A-8D9D-069CFBDA4615}" type="pres">
      <dgm:prSet presAssocID="{DE282BB3-F721-44DB-B467-18BC1B909009}" presName="horz1" presStyleCnt="0"/>
      <dgm:spPr/>
    </dgm:pt>
    <dgm:pt modelId="{FEF8F431-18BA-4710-B4F6-9B24CF528034}" type="pres">
      <dgm:prSet presAssocID="{DE282BB3-F721-44DB-B467-18BC1B909009}" presName="tx1" presStyleLbl="revTx" presStyleIdx="5" presStyleCnt="11"/>
      <dgm:spPr/>
    </dgm:pt>
    <dgm:pt modelId="{5B17DA11-9665-4750-BA53-9A109FBFB9BA}" type="pres">
      <dgm:prSet presAssocID="{DE282BB3-F721-44DB-B467-18BC1B909009}" presName="vert1" presStyleCnt="0"/>
      <dgm:spPr/>
    </dgm:pt>
    <dgm:pt modelId="{E2788C49-EE3F-44BC-BA95-18BAC82406F1}" type="pres">
      <dgm:prSet presAssocID="{D0F80E14-027E-4DF7-8FE5-5448C8B8ADD5}" presName="vertSpace2a" presStyleCnt="0"/>
      <dgm:spPr/>
    </dgm:pt>
    <dgm:pt modelId="{A6E1A47C-92FC-4AF9-8194-B0380D49334F}" type="pres">
      <dgm:prSet presAssocID="{D0F80E14-027E-4DF7-8FE5-5448C8B8ADD5}" presName="horz2" presStyleCnt="0"/>
      <dgm:spPr/>
    </dgm:pt>
    <dgm:pt modelId="{4D1D301B-6C3B-479C-A2A1-DC2E3FB07319}" type="pres">
      <dgm:prSet presAssocID="{D0F80E14-027E-4DF7-8FE5-5448C8B8ADD5}" presName="horzSpace2" presStyleCnt="0"/>
      <dgm:spPr/>
    </dgm:pt>
    <dgm:pt modelId="{B8B83FFF-8F4D-4B7A-A287-15A03B3E16AC}" type="pres">
      <dgm:prSet presAssocID="{D0F80E14-027E-4DF7-8FE5-5448C8B8ADD5}" presName="tx2" presStyleLbl="revTx" presStyleIdx="6" presStyleCnt="11"/>
      <dgm:spPr/>
    </dgm:pt>
    <dgm:pt modelId="{4347B482-858B-4ABC-BF5A-4D7EDC6DB663}" type="pres">
      <dgm:prSet presAssocID="{D0F80E14-027E-4DF7-8FE5-5448C8B8ADD5}" presName="vert2" presStyleCnt="0"/>
      <dgm:spPr/>
    </dgm:pt>
    <dgm:pt modelId="{407F752E-80AC-44FB-B5CC-B54D633975EC}" type="pres">
      <dgm:prSet presAssocID="{D0F80E14-027E-4DF7-8FE5-5448C8B8ADD5}" presName="thinLine2b" presStyleLbl="callout" presStyleIdx="4" presStyleCnt="9"/>
      <dgm:spPr/>
    </dgm:pt>
    <dgm:pt modelId="{906FADCC-1EDB-41FC-B350-3209937B78D4}" type="pres">
      <dgm:prSet presAssocID="{D0F80E14-027E-4DF7-8FE5-5448C8B8ADD5}" presName="vertSpace2b" presStyleCnt="0"/>
      <dgm:spPr/>
    </dgm:pt>
    <dgm:pt modelId="{5E33DFC8-3DD7-41FF-9144-17E10BF5BAC0}" type="pres">
      <dgm:prSet presAssocID="{F74D2562-C86D-4383-A7A6-7EA1AE3AB75D}" presName="horz2" presStyleCnt="0"/>
      <dgm:spPr/>
    </dgm:pt>
    <dgm:pt modelId="{62D7BE70-7E94-4DA6-8339-DBAD78A41A1D}" type="pres">
      <dgm:prSet presAssocID="{F74D2562-C86D-4383-A7A6-7EA1AE3AB75D}" presName="horzSpace2" presStyleCnt="0"/>
      <dgm:spPr/>
    </dgm:pt>
    <dgm:pt modelId="{F25E0F7D-453E-45BE-874F-E529ADF9854B}" type="pres">
      <dgm:prSet presAssocID="{F74D2562-C86D-4383-A7A6-7EA1AE3AB75D}" presName="tx2" presStyleLbl="revTx" presStyleIdx="7" presStyleCnt="11"/>
      <dgm:spPr/>
    </dgm:pt>
    <dgm:pt modelId="{7107D635-AAA6-4CE3-AB99-EA3ABECA3CC4}" type="pres">
      <dgm:prSet presAssocID="{F74D2562-C86D-4383-A7A6-7EA1AE3AB75D}" presName="vert2" presStyleCnt="0"/>
      <dgm:spPr/>
    </dgm:pt>
    <dgm:pt modelId="{4A2E8B84-562E-4DCA-9569-116B9A1DD8A7}" type="pres">
      <dgm:prSet presAssocID="{F74D2562-C86D-4383-A7A6-7EA1AE3AB75D}" presName="thinLine2b" presStyleLbl="callout" presStyleIdx="5" presStyleCnt="9"/>
      <dgm:spPr/>
    </dgm:pt>
    <dgm:pt modelId="{85022B06-FA65-47F4-B200-2274D6ABAD7E}" type="pres">
      <dgm:prSet presAssocID="{F74D2562-C86D-4383-A7A6-7EA1AE3AB75D}" presName="vertSpace2b" presStyleCnt="0"/>
      <dgm:spPr/>
    </dgm:pt>
    <dgm:pt modelId="{D6132E3D-77A6-4F14-B662-267046CBF90E}" type="pres">
      <dgm:prSet presAssocID="{1B3D76DE-8678-4C21-9960-4F5B13578067}" presName="horz2" presStyleCnt="0"/>
      <dgm:spPr/>
    </dgm:pt>
    <dgm:pt modelId="{EE4C1BCC-A363-4081-A45E-49BFC1B4C179}" type="pres">
      <dgm:prSet presAssocID="{1B3D76DE-8678-4C21-9960-4F5B13578067}" presName="horzSpace2" presStyleCnt="0"/>
      <dgm:spPr/>
    </dgm:pt>
    <dgm:pt modelId="{221A1B89-1D6D-497B-8DB7-E681AC17CE1E}" type="pres">
      <dgm:prSet presAssocID="{1B3D76DE-8678-4C21-9960-4F5B13578067}" presName="tx2" presStyleLbl="revTx" presStyleIdx="8" presStyleCnt="11"/>
      <dgm:spPr/>
    </dgm:pt>
    <dgm:pt modelId="{40F65730-FF91-44C8-9FB7-166A12FF9CC7}" type="pres">
      <dgm:prSet presAssocID="{1B3D76DE-8678-4C21-9960-4F5B13578067}" presName="vert2" presStyleCnt="0"/>
      <dgm:spPr/>
    </dgm:pt>
    <dgm:pt modelId="{97663C11-6D33-495B-8BC8-8C066ED04760}" type="pres">
      <dgm:prSet presAssocID="{1B3D76DE-8678-4C21-9960-4F5B13578067}" presName="thinLine2b" presStyleLbl="callout" presStyleIdx="6" presStyleCnt="9"/>
      <dgm:spPr/>
    </dgm:pt>
    <dgm:pt modelId="{64AB1FFE-D308-49A5-97C0-0C56BB7B11F3}" type="pres">
      <dgm:prSet presAssocID="{1B3D76DE-8678-4C21-9960-4F5B13578067}" presName="vertSpace2b" presStyleCnt="0"/>
      <dgm:spPr/>
    </dgm:pt>
    <dgm:pt modelId="{90291BF9-FB99-4CF3-9461-261AB0CC7A66}" type="pres">
      <dgm:prSet presAssocID="{DAF786C9-5B2F-4E46-AAB0-7FA338D6FB6B}" presName="horz2" presStyleCnt="0"/>
      <dgm:spPr/>
    </dgm:pt>
    <dgm:pt modelId="{32A06FBC-FA54-46E8-9CE9-8FE65037F2A6}" type="pres">
      <dgm:prSet presAssocID="{DAF786C9-5B2F-4E46-AAB0-7FA338D6FB6B}" presName="horzSpace2" presStyleCnt="0"/>
      <dgm:spPr/>
    </dgm:pt>
    <dgm:pt modelId="{0016C34F-BAB8-455D-BFA5-4CEB7C22C3B0}" type="pres">
      <dgm:prSet presAssocID="{DAF786C9-5B2F-4E46-AAB0-7FA338D6FB6B}" presName="tx2" presStyleLbl="revTx" presStyleIdx="9" presStyleCnt="11"/>
      <dgm:spPr/>
    </dgm:pt>
    <dgm:pt modelId="{CC7880AE-DAE3-4C30-9C86-381BD74EEC2E}" type="pres">
      <dgm:prSet presAssocID="{DAF786C9-5B2F-4E46-AAB0-7FA338D6FB6B}" presName="vert2" presStyleCnt="0"/>
      <dgm:spPr/>
    </dgm:pt>
    <dgm:pt modelId="{66F55D4F-7EC1-4E9F-A288-AB73F9C0539F}" type="pres">
      <dgm:prSet presAssocID="{DAF786C9-5B2F-4E46-AAB0-7FA338D6FB6B}" presName="thinLine2b" presStyleLbl="callout" presStyleIdx="7" presStyleCnt="9"/>
      <dgm:spPr/>
    </dgm:pt>
    <dgm:pt modelId="{874A7577-A689-4999-A37F-ECC021946FBF}" type="pres">
      <dgm:prSet presAssocID="{DAF786C9-5B2F-4E46-AAB0-7FA338D6FB6B}" presName="vertSpace2b" presStyleCnt="0"/>
      <dgm:spPr/>
    </dgm:pt>
    <dgm:pt modelId="{A1451421-8BBC-467F-B72D-FFC6C90350CB}" type="pres">
      <dgm:prSet presAssocID="{B37FF39F-346D-4BD3-B233-A55F3F4D5F0C}" presName="horz2" presStyleCnt="0"/>
      <dgm:spPr/>
    </dgm:pt>
    <dgm:pt modelId="{8EC961C2-9347-4383-A3C3-47150E745BF9}" type="pres">
      <dgm:prSet presAssocID="{B37FF39F-346D-4BD3-B233-A55F3F4D5F0C}" presName="horzSpace2" presStyleCnt="0"/>
      <dgm:spPr/>
    </dgm:pt>
    <dgm:pt modelId="{806DDA11-65BD-4B74-8C1E-108A0F23A4B4}" type="pres">
      <dgm:prSet presAssocID="{B37FF39F-346D-4BD3-B233-A55F3F4D5F0C}" presName="tx2" presStyleLbl="revTx" presStyleIdx="10" presStyleCnt="11"/>
      <dgm:spPr/>
    </dgm:pt>
    <dgm:pt modelId="{498AAC6A-9F07-451D-ABA6-5C421F080314}" type="pres">
      <dgm:prSet presAssocID="{B37FF39F-346D-4BD3-B233-A55F3F4D5F0C}" presName="vert2" presStyleCnt="0"/>
      <dgm:spPr/>
    </dgm:pt>
    <dgm:pt modelId="{D82F2089-0FDA-4384-AFB8-9FF2D979A243}" type="pres">
      <dgm:prSet presAssocID="{B37FF39F-346D-4BD3-B233-A55F3F4D5F0C}" presName="thinLine2b" presStyleLbl="callout" presStyleIdx="8" presStyleCnt="9"/>
      <dgm:spPr/>
    </dgm:pt>
    <dgm:pt modelId="{358B5140-AE9D-4DF9-93D6-FF46BF34CA19}" type="pres">
      <dgm:prSet presAssocID="{B37FF39F-346D-4BD3-B233-A55F3F4D5F0C}" presName="vertSpace2b" presStyleCnt="0"/>
      <dgm:spPr/>
    </dgm:pt>
  </dgm:ptLst>
  <dgm:cxnLst>
    <dgm:cxn modelId="{DF709A0C-3E4F-42C0-9E2A-2A4EF9F31A41}" srcId="{DE282BB3-F721-44DB-B467-18BC1B909009}" destId="{B37FF39F-346D-4BD3-B233-A55F3F4D5F0C}" srcOrd="4" destOrd="0" parTransId="{4237E8D8-61F1-4DC3-A88D-CA3A7B65E157}" sibTransId="{04CE745A-AAA9-49FA-B8C1-4DB84B4DCBAA}"/>
    <dgm:cxn modelId="{485C5A13-245E-4B4A-A3D0-D4ECCC59E07C}" type="presOf" srcId="{3AA7581A-0BEA-4442-A7E0-246BE88BDCDF}" destId="{7A099DFE-FCF2-4A55-B9E8-D42531FFAB94}" srcOrd="0" destOrd="0" presId="urn:microsoft.com/office/officeart/2008/layout/LinedList"/>
    <dgm:cxn modelId="{8BE1F222-E054-4C4A-9D90-5B3ED1248657}" srcId="{46B9958C-94FB-44C7-829A-BFE4B5373444}" destId="{3AA7581A-0BEA-4442-A7E0-246BE88BDCDF}" srcOrd="0" destOrd="0" parTransId="{762D7210-B273-4D8D-B25E-62E1DB60602A}" sibTransId="{30F3001A-07EE-4991-9B99-1A23861203FF}"/>
    <dgm:cxn modelId="{78B2FE2E-997A-46AC-8D62-47E3933EBCEC}" type="presOf" srcId="{DAF786C9-5B2F-4E46-AAB0-7FA338D6FB6B}" destId="{0016C34F-BAB8-455D-BFA5-4CEB7C22C3B0}" srcOrd="0" destOrd="0" presId="urn:microsoft.com/office/officeart/2008/layout/LinedList"/>
    <dgm:cxn modelId="{4C53FC36-2F65-4E05-8D8C-F54A3F2B8257}" srcId="{3AA7581A-0BEA-4442-A7E0-246BE88BDCDF}" destId="{5E76D787-DD3B-4FCD-8800-E6CAAF44C07E}" srcOrd="1" destOrd="0" parTransId="{63F4628F-3964-4E63-A37B-C3DFA06D995B}" sibTransId="{85192BFB-3530-4EA2-8864-EEC170AD9642}"/>
    <dgm:cxn modelId="{15893F38-F7BC-46EB-B523-091220D16B6F}" type="presOf" srcId="{5E76D787-DD3B-4FCD-8800-E6CAAF44C07E}" destId="{378757E1-A1C0-481C-B08A-0929646E17F3}" srcOrd="0" destOrd="0" presId="urn:microsoft.com/office/officeart/2008/layout/LinedList"/>
    <dgm:cxn modelId="{9922885B-BEA1-422A-A3B8-79C383006045}" type="presOf" srcId="{4815074B-6F0C-4EB9-9CCC-BCD1D46ED05D}" destId="{4EC23424-F65D-41EA-9358-21719301380C}" srcOrd="0" destOrd="0" presId="urn:microsoft.com/office/officeart/2008/layout/LinedList"/>
    <dgm:cxn modelId="{A640147A-6DF1-444D-9942-487F5FDE8539}" srcId="{46B9958C-94FB-44C7-829A-BFE4B5373444}" destId="{DE282BB3-F721-44DB-B467-18BC1B909009}" srcOrd="1" destOrd="0" parTransId="{EFEB8431-FB4D-4469-A9EC-D3FDC999E8AB}" sibTransId="{9CA9F3C3-B9E2-48C3-95E1-36E1739B20FD}"/>
    <dgm:cxn modelId="{8D0CB483-45B4-4461-A6CD-05412C289447}" srcId="{3AA7581A-0BEA-4442-A7E0-246BE88BDCDF}" destId="{3898FED9-7619-4F08-B1FA-E4633C432279}" srcOrd="2" destOrd="0" parTransId="{049D7485-C53A-49D5-955E-B506DDFB7E8A}" sibTransId="{EB4C2541-C27F-4B33-ABF2-6413F6257905}"/>
    <dgm:cxn modelId="{33EEDD9B-B959-4915-9585-930EFD7FEF1C}" srcId="{DE282BB3-F721-44DB-B467-18BC1B909009}" destId="{DAF786C9-5B2F-4E46-AAB0-7FA338D6FB6B}" srcOrd="3" destOrd="0" parTransId="{E2A5C2E6-E797-40D9-A23D-648F7DF7A3F0}" sibTransId="{E6E62474-49C6-41B8-AA8F-9585B929BD03}"/>
    <dgm:cxn modelId="{058EE3A0-B2C1-4260-BEA6-7A20D29FEFA3}" type="presOf" srcId="{3898FED9-7619-4F08-B1FA-E4633C432279}" destId="{ED5CB9A3-2D64-4EF4-B633-B782BB696292}" srcOrd="0" destOrd="0" presId="urn:microsoft.com/office/officeart/2008/layout/LinedList"/>
    <dgm:cxn modelId="{A8A688A2-5983-417E-A89F-575C97FAA514}" type="presOf" srcId="{46B9958C-94FB-44C7-829A-BFE4B5373444}" destId="{E23D5426-573C-4DB3-96C4-F4C27287F2B5}" srcOrd="0" destOrd="0" presId="urn:microsoft.com/office/officeart/2008/layout/LinedList"/>
    <dgm:cxn modelId="{CA1AD4A2-AC2A-4C8A-86D1-C69E83D15752}" srcId="{DE282BB3-F721-44DB-B467-18BC1B909009}" destId="{D0F80E14-027E-4DF7-8FE5-5448C8B8ADD5}" srcOrd="0" destOrd="0" parTransId="{E1F33315-B6F2-41AB-940B-406CE7DA51E4}" sibTransId="{4CB03E57-DEF3-425A-9C2C-C90D40989578}"/>
    <dgm:cxn modelId="{BD8EDFA9-EBBB-47D0-A2FB-ADD1142AB2DE}" type="presOf" srcId="{DE282BB3-F721-44DB-B467-18BC1B909009}" destId="{FEF8F431-18BA-4710-B4F6-9B24CF528034}" srcOrd="0" destOrd="0" presId="urn:microsoft.com/office/officeart/2008/layout/LinedList"/>
    <dgm:cxn modelId="{794DC2AD-36E9-499D-844B-342996715C2C}" type="presOf" srcId="{D0F80E14-027E-4DF7-8FE5-5448C8B8ADD5}" destId="{B8B83FFF-8F4D-4B7A-A287-15A03B3E16AC}" srcOrd="0" destOrd="0" presId="urn:microsoft.com/office/officeart/2008/layout/LinedList"/>
    <dgm:cxn modelId="{611E79B9-8ACD-4A77-81F8-9ED3A0BF3CBB}" srcId="{DE282BB3-F721-44DB-B467-18BC1B909009}" destId="{F74D2562-C86D-4383-A7A6-7EA1AE3AB75D}" srcOrd="1" destOrd="0" parTransId="{BC83F3E0-59A0-4FF3-AA13-C430EDFBC4DA}" sibTransId="{013ABC9D-3ACD-475F-A513-529443C11C57}"/>
    <dgm:cxn modelId="{CBE481BA-CAF1-4E2B-8F56-FCB4190AD8B1}" type="presOf" srcId="{1B3D76DE-8678-4C21-9960-4F5B13578067}" destId="{221A1B89-1D6D-497B-8DB7-E681AC17CE1E}" srcOrd="0" destOrd="0" presId="urn:microsoft.com/office/officeart/2008/layout/LinedList"/>
    <dgm:cxn modelId="{02AC83CA-1F04-4A93-9D48-5B2BF3A535BB}" srcId="{DE282BB3-F721-44DB-B467-18BC1B909009}" destId="{1B3D76DE-8678-4C21-9960-4F5B13578067}" srcOrd="2" destOrd="0" parTransId="{77806E1C-A230-499A-AF5B-7FC49F8AEDE3}" sibTransId="{ADFBF3F5-6995-4FF5-8AFB-F8554073BECC}"/>
    <dgm:cxn modelId="{062676D6-A250-4E6B-BF15-E18A5AD76E5D}" type="presOf" srcId="{AEFA8AD0-6AA2-4F64-980F-0DD28C1E933B}" destId="{B0B63268-83F7-48B7-92E4-D189E65DF42B}" srcOrd="0" destOrd="0" presId="urn:microsoft.com/office/officeart/2008/layout/LinedList"/>
    <dgm:cxn modelId="{B0EB03D8-7955-4A25-AEC4-0989DB10204E}" srcId="{3AA7581A-0BEA-4442-A7E0-246BE88BDCDF}" destId="{4815074B-6F0C-4EB9-9CCC-BCD1D46ED05D}" srcOrd="0" destOrd="0" parTransId="{4A5BB415-5F91-4C05-80AD-18FD37419398}" sibTransId="{CD7CF154-7805-4B40-BFBC-BE7DBCD50DB9}"/>
    <dgm:cxn modelId="{840BDAE4-22C1-4A0A-AD8A-5DDCF460551C}" type="presOf" srcId="{F74D2562-C86D-4383-A7A6-7EA1AE3AB75D}" destId="{F25E0F7D-453E-45BE-874F-E529ADF9854B}" srcOrd="0" destOrd="0" presId="urn:microsoft.com/office/officeart/2008/layout/LinedList"/>
    <dgm:cxn modelId="{6D95D6F1-4345-4BAF-A3AB-725D586E4FDC}" srcId="{3AA7581A-0BEA-4442-A7E0-246BE88BDCDF}" destId="{AEFA8AD0-6AA2-4F64-980F-0DD28C1E933B}" srcOrd="3" destOrd="0" parTransId="{4669A8DD-2335-4E9C-874C-466AFE5B2DB1}" sibTransId="{EC62C7DF-7A02-408D-906E-C6841FE119C4}"/>
    <dgm:cxn modelId="{BA05EBF4-B66F-4C71-BA5F-B64418D17D61}" type="presOf" srcId="{B37FF39F-346D-4BD3-B233-A55F3F4D5F0C}" destId="{806DDA11-65BD-4B74-8C1E-108A0F23A4B4}" srcOrd="0" destOrd="0" presId="urn:microsoft.com/office/officeart/2008/layout/LinedList"/>
    <dgm:cxn modelId="{48239853-B1C2-48B8-A73F-95276D735B6D}" type="presParOf" srcId="{E23D5426-573C-4DB3-96C4-F4C27287F2B5}" destId="{10EF7552-8C9D-4D85-9E08-407007C56665}" srcOrd="0" destOrd="0" presId="urn:microsoft.com/office/officeart/2008/layout/LinedList"/>
    <dgm:cxn modelId="{FD34B528-C987-42DD-AFAA-0CB5A6BF6381}" type="presParOf" srcId="{E23D5426-573C-4DB3-96C4-F4C27287F2B5}" destId="{3FE6B8DF-8FB4-4F5E-9150-716E0887C60D}" srcOrd="1" destOrd="0" presId="urn:microsoft.com/office/officeart/2008/layout/LinedList"/>
    <dgm:cxn modelId="{5C46FD92-4678-4983-9CA8-5DF5DC45B833}" type="presParOf" srcId="{3FE6B8DF-8FB4-4F5E-9150-716E0887C60D}" destId="{7A099DFE-FCF2-4A55-B9E8-D42531FFAB94}" srcOrd="0" destOrd="0" presId="urn:microsoft.com/office/officeart/2008/layout/LinedList"/>
    <dgm:cxn modelId="{4AB63437-373D-4280-B32A-002825F0B06A}" type="presParOf" srcId="{3FE6B8DF-8FB4-4F5E-9150-716E0887C60D}" destId="{9A1FC555-ACE7-4866-B0A0-44A9F4CD07F5}" srcOrd="1" destOrd="0" presId="urn:microsoft.com/office/officeart/2008/layout/LinedList"/>
    <dgm:cxn modelId="{832DC94B-D06E-4DB3-8F14-C46FF44A0666}" type="presParOf" srcId="{9A1FC555-ACE7-4866-B0A0-44A9F4CD07F5}" destId="{DE2ABDE6-1846-45A1-8530-C1AC9C90BC49}" srcOrd="0" destOrd="0" presId="urn:microsoft.com/office/officeart/2008/layout/LinedList"/>
    <dgm:cxn modelId="{2EA90A46-B44D-497D-8477-4E822833F21B}" type="presParOf" srcId="{9A1FC555-ACE7-4866-B0A0-44A9F4CD07F5}" destId="{9FC924AE-4482-4C5E-96CF-3C54B7125417}" srcOrd="1" destOrd="0" presId="urn:microsoft.com/office/officeart/2008/layout/LinedList"/>
    <dgm:cxn modelId="{65CF685D-30B3-4CC6-A441-DC2C9870FD01}" type="presParOf" srcId="{9FC924AE-4482-4C5E-96CF-3C54B7125417}" destId="{3DF5481A-D843-4795-A5E7-B8CB52E62384}" srcOrd="0" destOrd="0" presId="urn:microsoft.com/office/officeart/2008/layout/LinedList"/>
    <dgm:cxn modelId="{A2EAF5AF-14CE-4F80-A549-7605C1D221F0}" type="presParOf" srcId="{9FC924AE-4482-4C5E-96CF-3C54B7125417}" destId="{4EC23424-F65D-41EA-9358-21719301380C}" srcOrd="1" destOrd="0" presId="urn:microsoft.com/office/officeart/2008/layout/LinedList"/>
    <dgm:cxn modelId="{0AC7D697-0BAA-4930-AEE0-667A7442CA00}" type="presParOf" srcId="{9FC924AE-4482-4C5E-96CF-3C54B7125417}" destId="{E3D1DCAF-3AAE-4955-AB49-05FFE52EBAED}" srcOrd="2" destOrd="0" presId="urn:microsoft.com/office/officeart/2008/layout/LinedList"/>
    <dgm:cxn modelId="{8119B86C-FC44-4D9F-854F-1570646C647C}" type="presParOf" srcId="{9A1FC555-ACE7-4866-B0A0-44A9F4CD07F5}" destId="{117606D0-85D3-429C-AB7D-A2F75D9CAA55}" srcOrd="2" destOrd="0" presId="urn:microsoft.com/office/officeart/2008/layout/LinedList"/>
    <dgm:cxn modelId="{56235F37-F581-4CEA-BFBE-7C2CCE8D0BA5}" type="presParOf" srcId="{9A1FC555-ACE7-4866-B0A0-44A9F4CD07F5}" destId="{25D3749E-0418-45AF-9F47-2073043DE8FF}" srcOrd="3" destOrd="0" presId="urn:microsoft.com/office/officeart/2008/layout/LinedList"/>
    <dgm:cxn modelId="{017435A5-F50A-46BC-88AC-48D68F382D21}" type="presParOf" srcId="{9A1FC555-ACE7-4866-B0A0-44A9F4CD07F5}" destId="{B81817C2-F93C-44D7-9245-353C3EF71B74}" srcOrd="4" destOrd="0" presId="urn:microsoft.com/office/officeart/2008/layout/LinedList"/>
    <dgm:cxn modelId="{BDC6649C-BB50-461C-920A-86FBE9AA4823}" type="presParOf" srcId="{B81817C2-F93C-44D7-9245-353C3EF71B74}" destId="{823473F3-A255-4F5B-8741-C26C420BB2EC}" srcOrd="0" destOrd="0" presId="urn:microsoft.com/office/officeart/2008/layout/LinedList"/>
    <dgm:cxn modelId="{45A98FC5-1B71-4594-88C9-3229CF43B360}" type="presParOf" srcId="{B81817C2-F93C-44D7-9245-353C3EF71B74}" destId="{378757E1-A1C0-481C-B08A-0929646E17F3}" srcOrd="1" destOrd="0" presId="urn:microsoft.com/office/officeart/2008/layout/LinedList"/>
    <dgm:cxn modelId="{E141AC99-3B0C-402C-AE3B-75DFF83252E2}" type="presParOf" srcId="{B81817C2-F93C-44D7-9245-353C3EF71B74}" destId="{13A65806-49DD-4FE9-94D7-A56F727F4117}" srcOrd="2" destOrd="0" presId="urn:microsoft.com/office/officeart/2008/layout/LinedList"/>
    <dgm:cxn modelId="{987B51A3-08B7-4E7B-9C8D-BDFE97D8DA46}" type="presParOf" srcId="{9A1FC555-ACE7-4866-B0A0-44A9F4CD07F5}" destId="{EC05E52E-0CBB-4ECD-8CFD-85B613C71881}" srcOrd="5" destOrd="0" presId="urn:microsoft.com/office/officeart/2008/layout/LinedList"/>
    <dgm:cxn modelId="{1FF6CBC9-150B-4334-A3D7-2DCCEF429FE6}" type="presParOf" srcId="{9A1FC555-ACE7-4866-B0A0-44A9F4CD07F5}" destId="{F91BF858-D6A9-4BB7-B99C-69237CEFEE54}" srcOrd="6" destOrd="0" presId="urn:microsoft.com/office/officeart/2008/layout/LinedList"/>
    <dgm:cxn modelId="{8B9A0FE3-FA21-4D67-AF44-F22AC404A4BD}" type="presParOf" srcId="{9A1FC555-ACE7-4866-B0A0-44A9F4CD07F5}" destId="{E922AF44-4FBF-4B8D-9778-BF2E66905D52}" srcOrd="7" destOrd="0" presId="urn:microsoft.com/office/officeart/2008/layout/LinedList"/>
    <dgm:cxn modelId="{09CB0027-7365-4885-ADAB-73D520FF810F}" type="presParOf" srcId="{E922AF44-4FBF-4B8D-9778-BF2E66905D52}" destId="{EB37C976-C52A-407A-B833-4AD665781A7C}" srcOrd="0" destOrd="0" presId="urn:microsoft.com/office/officeart/2008/layout/LinedList"/>
    <dgm:cxn modelId="{28B098CB-2C67-4529-B9E2-50A8B871A317}" type="presParOf" srcId="{E922AF44-4FBF-4B8D-9778-BF2E66905D52}" destId="{ED5CB9A3-2D64-4EF4-B633-B782BB696292}" srcOrd="1" destOrd="0" presId="urn:microsoft.com/office/officeart/2008/layout/LinedList"/>
    <dgm:cxn modelId="{CFC483DE-B1E2-4AC0-8493-670FC9759B89}" type="presParOf" srcId="{E922AF44-4FBF-4B8D-9778-BF2E66905D52}" destId="{DC5A714C-651D-452C-B7F1-CF6DC6DF04F1}" srcOrd="2" destOrd="0" presId="urn:microsoft.com/office/officeart/2008/layout/LinedList"/>
    <dgm:cxn modelId="{145025FA-3129-4FE1-BE27-4A947198750F}" type="presParOf" srcId="{9A1FC555-ACE7-4866-B0A0-44A9F4CD07F5}" destId="{C0A631D1-9B83-4788-82B4-25E02445C433}" srcOrd="8" destOrd="0" presId="urn:microsoft.com/office/officeart/2008/layout/LinedList"/>
    <dgm:cxn modelId="{46C47E87-627F-4446-B09E-9A571CB5E716}" type="presParOf" srcId="{9A1FC555-ACE7-4866-B0A0-44A9F4CD07F5}" destId="{AFDC6E2A-1DD1-4D25-8C64-483D25FECDC8}" srcOrd="9" destOrd="0" presId="urn:microsoft.com/office/officeart/2008/layout/LinedList"/>
    <dgm:cxn modelId="{91A5D28B-C195-49C4-B665-C9E3EE78B9DA}" type="presParOf" srcId="{9A1FC555-ACE7-4866-B0A0-44A9F4CD07F5}" destId="{AE584954-AE6E-47ED-B15C-B6D4F05726AF}" srcOrd="10" destOrd="0" presId="urn:microsoft.com/office/officeart/2008/layout/LinedList"/>
    <dgm:cxn modelId="{E8B94C46-9DBD-460E-8F4E-E0C8DFC0985F}" type="presParOf" srcId="{AE584954-AE6E-47ED-B15C-B6D4F05726AF}" destId="{47A857CA-3DA9-469F-B53A-0B10755E0305}" srcOrd="0" destOrd="0" presId="urn:microsoft.com/office/officeart/2008/layout/LinedList"/>
    <dgm:cxn modelId="{C3F3A95B-3DF5-4303-9984-73AFD12C94C5}" type="presParOf" srcId="{AE584954-AE6E-47ED-B15C-B6D4F05726AF}" destId="{B0B63268-83F7-48B7-92E4-D189E65DF42B}" srcOrd="1" destOrd="0" presId="urn:microsoft.com/office/officeart/2008/layout/LinedList"/>
    <dgm:cxn modelId="{B7F0E4A1-30E2-4D8D-A829-C3B8DD77F9DB}" type="presParOf" srcId="{AE584954-AE6E-47ED-B15C-B6D4F05726AF}" destId="{8E8C15A5-36F5-4641-986B-8E16C9ADAE69}" srcOrd="2" destOrd="0" presId="urn:microsoft.com/office/officeart/2008/layout/LinedList"/>
    <dgm:cxn modelId="{AB1E11A0-5833-4CBC-92D4-7510F577D116}" type="presParOf" srcId="{9A1FC555-ACE7-4866-B0A0-44A9F4CD07F5}" destId="{722A0A2E-0792-4D46-9B6B-4380E69613A1}" srcOrd="11" destOrd="0" presId="urn:microsoft.com/office/officeart/2008/layout/LinedList"/>
    <dgm:cxn modelId="{A303C5C6-8877-4E15-ABD6-8D4E125E4550}" type="presParOf" srcId="{9A1FC555-ACE7-4866-B0A0-44A9F4CD07F5}" destId="{C08DE58B-D24A-475D-967D-60D0715EDED5}" srcOrd="12" destOrd="0" presId="urn:microsoft.com/office/officeart/2008/layout/LinedList"/>
    <dgm:cxn modelId="{1145CD5D-D609-464B-9AAD-BA7C06FF7DFE}" type="presParOf" srcId="{E23D5426-573C-4DB3-96C4-F4C27287F2B5}" destId="{43A46754-B36E-4BC6-ADAB-A1A403E434AF}" srcOrd="2" destOrd="0" presId="urn:microsoft.com/office/officeart/2008/layout/LinedList"/>
    <dgm:cxn modelId="{AEFD8A09-A0AE-4C2B-935A-AE5C16961DDC}" type="presParOf" srcId="{E23D5426-573C-4DB3-96C4-F4C27287F2B5}" destId="{316E3DD2-B72F-4F2A-8D9D-069CFBDA4615}" srcOrd="3" destOrd="0" presId="urn:microsoft.com/office/officeart/2008/layout/LinedList"/>
    <dgm:cxn modelId="{62AB771B-A630-4643-8D42-3D12DF744082}" type="presParOf" srcId="{316E3DD2-B72F-4F2A-8D9D-069CFBDA4615}" destId="{FEF8F431-18BA-4710-B4F6-9B24CF528034}" srcOrd="0" destOrd="0" presId="urn:microsoft.com/office/officeart/2008/layout/LinedList"/>
    <dgm:cxn modelId="{6C80055B-982C-402D-8935-7B4418D4A680}" type="presParOf" srcId="{316E3DD2-B72F-4F2A-8D9D-069CFBDA4615}" destId="{5B17DA11-9665-4750-BA53-9A109FBFB9BA}" srcOrd="1" destOrd="0" presId="urn:microsoft.com/office/officeart/2008/layout/LinedList"/>
    <dgm:cxn modelId="{DF67FD3D-F665-43AF-8890-60C64C6F376E}" type="presParOf" srcId="{5B17DA11-9665-4750-BA53-9A109FBFB9BA}" destId="{E2788C49-EE3F-44BC-BA95-18BAC82406F1}" srcOrd="0" destOrd="0" presId="urn:microsoft.com/office/officeart/2008/layout/LinedList"/>
    <dgm:cxn modelId="{DF0882EE-7847-4548-8F80-33A56DE241A3}" type="presParOf" srcId="{5B17DA11-9665-4750-BA53-9A109FBFB9BA}" destId="{A6E1A47C-92FC-4AF9-8194-B0380D49334F}" srcOrd="1" destOrd="0" presId="urn:microsoft.com/office/officeart/2008/layout/LinedList"/>
    <dgm:cxn modelId="{DE8607FB-3671-4149-AD81-B608D3550640}" type="presParOf" srcId="{A6E1A47C-92FC-4AF9-8194-B0380D49334F}" destId="{4D1D301B-6C3B-479C-A2A1-DC2E3FB07319}" srcOrd="0" destOrd="0" presId="urn:microsoft.com/office/officeart/2008/layout/LinedList"/>
    <dgm:cxn modelId="{19E46148-8952-4CDF-A1C6-00D6255DA9B1}" type="presParOf" srcId="{A6E1A47C-92FC-4AF9-8194-B0380D49334F}" destId="{B8B83FFF-8F4D-4B7A-A287-15A03B3E16AC}" srcOrd="1" destOrd="0" presId="urn:microsoft.com/office/officeart/2008/layout/LinedList"/>
    <dgm:cxn modelId="{FD0CBA4C-ED01-4C9F-8630-A56DF1498D9B}" type="presParOf" srcId="{A6E1A47C-92FC-4AF9-8194-B0380D49334F}" destId="{4347B482-858B-4ABC-BF5A-4D7EDC6DB663}" srcOrd="2" destOrd="0" presId="urn:microsoft.com/office/officeart/2008/layout/LinedList"/>
    <dgm:cxn modelId="{7F24378A-702B-4162-A62C-9FC062D6DB3E}" type="presParOf" srcId="{5B17DA11-9665-4750-BA53-9A109FBFB9BA}" destId="{407F752E-80AC-44FB-B5CC-B54D633975EC}" srcOrd="2" destOrd="0" presId="urn:microsoft.com/office/officeart/2008/layout/LinedList"/>
    <dgm:cxn modelId="{225BEC4D-1BFE-41EF-A224-6B7040025B1A}" type="presParOf" srcId="{5B17DA11-9665-4750-BA53-9A109FBFB9BA}" destId="{906FADCC-1EDB-41FC-B350-3209937B78D4}" srcOrd="3" destOrd="0" presId="urn:microsoft.com/office/officeart/2008/layout/LinedList"/>
    <dgm:cxn modelId="{B9E8E1E6-B0BC-4729-92AD-C3E712C43FAF}" type="presParOf" srcId="{5B17DA11-9665-4750-BA53-9A109FBFB9BA}" destId="{5E33DFC8-3DD7-41FF-9144-17E10BF5BAC0}" srcOrd="4" destOrd="0" presId="urn:microsoft.com/office/officeart/2008/layout/LinedList"/>
    <dgm:cxn modelId="{C919FF81-0EB3-4535-971B-B55AB4E169DD}" type="presParOf" srcId="{5E33DFC8-3DD7-41FF-9144-17E10BF5BAC0}" destId="{62D7BE70-7E94-4DA6-8339-DBAD78A41A1D}" srcOrd="0" destOrd="0" presId="urn:microsoft.com/office/officeart/2008/layout/LinedList"/>
    <dgm:cxn modelId="{8A8F05AA-27D9-4A56-BC03-AA4ACF8B347A}" type="presParOf" srcId="{5E33DFC8-3DD7-41FF-9144-17E10BF5BAC0}" destId="{F25E0F7D-453E-45BE-874F-E529ADF9854B}" srcOrd="1" destOrd="0" presId="urn:microsoft.com/office/officeart/2008/layout/LinedList"/>
    <dgm:cxn modelId="{7E7749C4-163B-4AC8-9670-D451F2574E76}" type="presParOf" srcId="{5E33DFC8-3DD7-41FF-9144-17E10BF5BAC0}" destId="{7107D635-AAA6-4CE3-AB99-EA3ABECA3CC4}" srcOrd="2" destOrd="0" presId="urn:microsoft.com/office/officeart/2008/layout/LinedList"/>
    <dgm:cxn modelId="{98532F68-546B-4666-BAD2-8F79D97AD284}" type="presParOf" srcId="{5B17DA11-9665-4750-BA53-9A109FBFB9BA}" destId="{4A2E8B84-562E-4DCA-9569-116B9A1DD8A7}" srcOrd="5" destOrd="0" presId="urn:microsoft.com/office/officeart/2008/layout/LinedList"/>
    <dgm:cxn modelId="{A4E9D772-150A-4D5F-A1E1-AB88E7FD320D}" type="presParOf" srcId="{5B17DA11-9665-4750-BA53-9A109FBFB9BA}" destId="{85022B06-FA65-47F4-B200-2274D6ABAD7E}" srcOrd="6" destOrd="0" presId="urn:microsoft.com/office/officeart/2008/layout/LinedList"/>
    <dgm:cxn modelId="{456BCC0D-4112-490C-A67A-AE5E7EAC6096}" type="presParOf" srcId="{5B17DA11-9665-4750-BA53-9A109FBFB9BA}" destId="{D6132E3D-77A6-4F14-B662-267046CBF90E}" srcOrd="7" destOrd="0" presId="urn:microsoft.com/office/officeart/2008/layout/LinedList"/>
    <dgm:cxn modelId="{89945DD3-637E-4B2A-A512-9A1055E60EAE}" type="presParOf" srcId="{D6132E3D-77A6-4F14-B662-267046CBF90E}" destId="{EE4C1BCC-A363-4081-A45E-49BFC1B4C179}" srcOrd="0" destOrd="0" presId="urn:microsoft.com/office/officeart/2008/layout/LinedList"/>
    <dgm:cxn modelId="{F64BADFC-4450-43C3-A492-C0CB05B7D505}" type="presParOf" srcId="{D6132E3D-77A6-4F14-B662-267046CBF90E}" destId="{221A1B89-1D6D-497B-8DB7-E681AC17CE1E}" srcOrd="1" destOrd="0" presId="urn:microsoft.com/office/officeart/2008/layout/LinedList"/>
    <dgm:cxn modelId="{BAEFCEDC-F53E-4EED-8196-6BF98F1A3E94}" type="presParOf" srcId="{D6132E3D-77A6-4F14-B662-267046CBF90E}" destId="{40F65730-FF91-44C8-9FB7-166A12FF9CC7}" srcOrd="2" destOrd="0" presId="urn:microsoft.com/office/officeart/2008/layout/LinedList"/>
    <dgm:cxn modelId="{E6AD8980-4932-4BDB-A615-4D6E0B7D032D}" type="presParOf" srcId="{5B17DA11-9665-4750-BA53-9A109FBFB9BA}" destId="{97663C11-6D33-495B-8BC8-8C066ED04760}" srcOrd="8" destOrd="0" presId="urn:microsoft.com/office/officeart/2008/layout/LinedList"/>
    <dgm:cxn modelId="{4E740AC3-3E65-4522-A978-17D74868F170}" type="presParOf" srcId="{5B17DA11-9665-4750-BA53-9A109FBFB9BA}" destId="{64AB1FFE-D308-49A5-97C0-0C56BB7B11F3}" srcOrd="9" destOrd="0" presId="urn:microsoft.com/office/officeart/2008/layout/LinedList"/>
    <dgm:cxn modelId="{BFF6A11D-7FF1-4467-823F-C719CDC4FF96}" type="presParOf" srcId="{5B17DA11-9665-4750-BA53-9A109FBFB9BA}" destId="{90291BF9-FB99-4CF3-9461-261AB0CC7A66}" srcOrd="10" destOrd="0" presId="urn:microsoft.com/office/officeart/2008/layout/LinedList"/>
    <dgm:cxn modelId="{4FDC761F-F77A-465A-BD99-12DDD8415E0F}" type="presParOf" srcId="{90291BF9-FB99-4CF3-9461-261AB0CC7A66}" destId="{32A06FBC-FA54-46E8-9CE9-8FE65037F2A6}" srcOrd="0" destOrd="0" presId="urn:microsoft.com/office/officeart/2008/layout/LinedList"/>
    <dgm:cxn modelId="{706274D0-F5CF-480B-BE8A-08E8CB791214}" type="presParOf" srcId="{90291BF9-FB99-4CF3-9461-261AB0CC7A66}" destId="{0016C34F-BAB8-455D-BFA5-4CEB7C22C3B0}" srcOrd="1" destOrd="0" presId="urn:microsoft.com/office/officeart/2008/layout/LinedList"/>
    <dgm:cxn modelId="{39010F3F-94DA-49B9-A1F3-C024DAB81B27}" type="presParOf" srcId="{90291BF9-FB99-4CF3-9461-261AB0CC7A66}" destId="{CC7880AE-DAE3-4C30-9C86-381BD74EEC2E}" srcOrd="2" destOrd="0" presId="urn:microsoft.com/office/officeart/2008/layout/LinedList"/>
    <dgm:cxn modelId="{CB60541F-0B66-4557-97D2-B87D16A724EB}" type="presParOf" srcId="{5B17DA11-9665-4750-BA53-9A109FBFB9BA}" destId="{66F55D4F-7EC1-4E9F-A288-AB73F9C0539F}" srcOrd="11" destOrd="0" presId="urn:microsoft.com/office/officeart/2008/layout/LinedList"/>
    <dgm:cxn modelId="{C5D595AB-F70A-489F-A0EE-A54EF5E0480A}" type="presParOf" srcId="{5B17DA11-9665-4750-BA53-9A109FBFB9BA}" destId="{874A7577-A689-4999-A37F-ECC021946FBF}" srcOrd="12" destOrd="0" presId="urn:microsoft.com/office/officeart/2008/layout/LinedList"/>
    <dgm:cxn modelId="{B7C12709-CA84-4996-9269-9E443A787196}" type="presParOf" srcId="{5B17DA11-9665-4750-BA53-9A109FBFB9BA}" destId="{A1451421-8BBC-467F-B72D-FFC6C90350CB}" srcOrd="13" destOrd="0" presId="urn:microsoft.com/office/officeart/2008/layout/LinedList"/>
    <dgm:cxn modelId="{199E3F65-EA6E-4F4A-9515-0E26750207EC}" type="presParOf" srcId="{A1451421-8BBC-467F-B72D-FFC6C90350CB}" destId="{8EC961C2-9347-4383-A3C3-47150E745BF9}" srcOrd="0" destOrd="0" presId="urn:microsoft.com/office/officeart/2008/layout/LinedList"/>
    <dgm:cxn modelId="{67634AE4-649D-430A-9E34-B5F495B9DCC0}" type="presParOf" srcId="{A1451421-8BBC-467F-B72D-FFC6C90350CB}" destId="{806DDA11-65BD-4B74-8C1E-108A0F23A4B4}" srcOrd="1" destOrd="0" presId="urn:microsoft.com/office/officeart/2008/layout/LinedList"/>
    <dgm:cxn modelId="{7CCF1B19-9277-4C4D-AA2C-412968BDE876}" type="presParOf" srcId="{A1451421-8BBC-467F-B72D-FFC6C90350CB}" destId="{498AAC6A-9F07-451D-ABA6-5C421F080314}" srcOrd="2" destOrd="0" presId="urn:microsoft.com/office/officeart/2008/layout/LinedList"/>
    <dgm:cxn modelId="{4218AD98-EF4E-47A4-BF02-7DE00DB3DAB5}" type="presParOf" srcId="{5B17DA11-9665-4750-BA53-9A109FBFB9BA}" destId="{D82F2089-0FDA-4384-AFB8-9FF2D979A243}" srcOrd="14" destOrd="0" presId="urn:microsoft.com/office/officeart/2008/layout/LinedList"/>
    <dgm:cxn modelId="{8455FD84-3C22-4744-8B1E-17213008567A}" type="presParOf" srcId="{5B17DA11-9665-4750-BA53-9A109FBFB9BA}" destId="{358B5140-AE9D-4DF9-93D6-FF46BF34CA19}" srcOrd="15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19396-6666-4ECF-8887-0EF607AA5657}">
      <dsp:nvSpPr>
        <dsp:cNvPr id="0" name=""/>
        <dsp:cNvSpPr/>
      </dsp:nvSpPr>
      <dsp:spPr>
        <a:xfrm>
          <a:off x="-5934064" y="-908665"/>
          <a:ext cx="7068872" cy="7068872"/>
        </a:xfrm>
        <a:prstGeom prst="blockArc">
          <a:avLst>
            <a:gd name="adj1" fmla="val 18900000"/>
            <a:gd name="adj2" fmla="val 2700000"/>
            <a:gd name="adj3" fmla="val 30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294993-78F2-464E-A924-009519B45F76}">
      <dsp:nvSpPr>
        <dsp:cNvPr id="0" name=""/>
        <dsp:cNvSpPr/>
      </dsp:nvSpPr>
      <dsp:spPr>
        <a:xfrm>
          <a:off x="437159" y="250914"/>
          <a:ext cx="7299758" cy="47726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7882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 </a:t>
          </a:r>
          <a:r>
            <a:rPr lang="en-US" sz="16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~</a:t>
          </a:r>
          <a:r>
            <a:rPr lang="lv-LV" sz="15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10% no visiem Latvijas iedzīvotājiem</a:t>
          </a:r>
        </a:p>
      </dsp:txBody>
      <dsp:txXfrm>
        <a:off x="437159" y="250914"/>
        <a:ext cx="7299758" cy="477260"/>
      </dsp:txXfrm>
    </dsp:sp>
    <dsp:sp modelId="{5FAF4154-802D-4142-AFEE-39FC89D85F9B}">
      <dsp:nvSpPr>
        <dsp:cNvPr id="0" name=""/>
        <dsp:cNvSpPr/>
      </dsp:nvSpPr>
      <dsp:spPr>
        <a:xfrm>
          <a:off x="70108" y="179077"/>
          <a:ext cx="596575" cy="596575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A34EB-46A4-42DC-B9EE-06C79247B5E8}">
      <dsp:nvSpPr>
        <dsp:cNvPr id="0" name=""/>
        <dsp:cNvSpPr/>
      </dsp:nvSpPr>
      <dsp:spPr>
        <a:xfrm>
          <a:off x="870705" y="977104"/>
          <a:ext cx="6867556" cy="47726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7882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54% sievietes </a:t>
          </a:r>
          <a:r>
            <a:rPr lang="en-US" sz="15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</a:t>
          </a:r>
          <a:r>
            <a:rPr lang="lv-LV" sz="15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46% vīrieši</a:t>
          </a:r>
          <a:endParaRPr lang="en-US" sz="15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70705" y="977104"/>
        <a:ext cx="6867556" cy="477260"/>
      </dsp:txXfrm>
    </dsp:sp>
    <dsp:sp modelId="{7E4EF154-AE5D-4E29-8CB0-2CA321B8FF52}">
      <dsp:nvSpPr>
        <dsp:cNvPr id="0" name=""/>
        <dsp:cNvSpPr/>
      </dsp:nvSpPr>
      <dsp:spPr>
        <a:xfrm>
          <a:off x="316420" y="914030"/>
          <a:ext cx="578314" cy="605177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896B7-39FA-4A16-86E7-84895F6BD753}">
      <dsp:nvSpPr>
        <dsp:cNvPr id="0" name=""/>
        <dsp:cNvSpPr/>
      </dsp:nvSpPr>
      <dsp:spPr>
        <a:xfrm>
          <a:off x="1069601" y="1729967"/>
          <a:ext cx="6630711" cy="47726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7882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9</a:t>
          </a:r>
          <a:r>
            <a:rPr lang="en-US" sz="15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lv-LV" sz="15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087</a:t>
          </a:r>
          <a:r>
            <a:rPr lang="en-US" sz="15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5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bērnu</a:t>
          </a:r>
          <a:r>
            <a:rPr lang="en-US" sz="15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5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</a:t>
          </a:r>
          <a:r>
            <a:rPr lang="en-US" sz="15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5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inva</a:t>
          </a:r>
          <a:r>
            <a:rPr lang="lv-LV" sz="15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</a:t>
          </a:r>
          <a:r>
            <a:rPr lang="en-US" sz="15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iditāti</a:t>
          </a:r>
          <a:r>
            <a:rPr lang="en-US" sz="15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no 0-17(</a:t>
          </a:r>
          <a:r>
            <a:rPr lang="en-US" sz="15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ieskaitot</a:t>
          </a:r>
          <a:r>
            <a:rPr lang="en-US" sz="15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 </a:t>
          </a:r>
          <a:r>
            <a:rPr lang="en-US" sz="15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g.v</a:t>
          </a:r>
          <a:r>
            <a:rPr lang="en-US" sz="15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 (4%) </a:t>
          </a:r>
        </a:p>
      </dsp:txBody>
      <dsp:txXfrm>
        <a:off x="1069601" y="1729967"/>
        <a:ext cx="6630711" cy="477260"/>
      </dsp:txXfrm>
    </dsp:sp>
    <dsp:sp modelId="{3F826113-C274-43EC-9B38-6DDA8ECE2D4D}">
      <dsp:nvSpPr>
        <dsp:cNvPr id="0" name=""/>
        <dsp:cNvSpPr/>
      </dsp:nvSpPr>
      <dsp:spPr>
        <a:xfrm>
          <a:off x="739154" y="1611173"/>
          <a:ext cx="596575" cy="596575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F01BD-5977-4F07-9D5B-A4E5A27C229A}">
      <dsp:nvSpPr>
        <dsp:cNvPr id="0" name=""/>
        <dsp:cNvSpPr/>
      </dsp:nvSpPr>
      <dsp:spPr>
        <a:xfrm>
          <a:off x="1113064" y="2387140"/>
          <a:ext cx="6555089" cy="47726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7882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1" i="0" u="none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112 365 </a:t>
          </a:r>
          <a:r>
            <a:rPr lang="en-US" sz="15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personas </a:t>
          </a:r>
          <a:r>
            <a:rPr lang="en-US" sz="15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vecumā</a:t>
          </a:r>
          <a:r>
            <a:rPr lang="en-US" sz="15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no 18-6</a:t>
          </a:r>
          <a:r>
            <a:rPr lang="lv-LV" sz="15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</a:t>
          </a:r>
          <a:r>
            <a:rPr lang="en-US" sz="15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5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g.v</a:t>
          </a:r>
          <a:r>
            <a:rPr lang="en-US" sz="15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( 5</a:t>
          </a:r>
          <a:r>
            <a:rPr lang="lv-LV" sz="15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</a:t>
          </a:r>
          <a:r>
            <a:rPr lang="en-US" sz="15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%)</a:t>
          </a:r>
        </a:p>
      </dsp:txBody>
      <dsp:txXfrm>
        <a:off x="1113064" y="2387140"/>
        <a:ext cx="6555089" cy="477260"/>
      </dsp:txXfrm>
    </dsp:sp>
    <dsp:sp modelId="{1DE25A2C-99D8-491B-B0AA-1FEF6D37C84F}">
      <dsp:nvSpPr>
        <dsp:cNvPr id="0" name=""/>
        <dsp:cNvSpPr/>
      </dsp:nvSpPr>
      <dsp:spPr>
        <a:xfrm>
          <a:off x="814776" y="2327483"/>
          <a:ext cx="596575" cy="596575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C2B78-2817-461F-972A-52BFCB387742}">
      <dsp:nvSpPr>
        <dsp:cNvPr id="0" name=""/>
        <dsp:cNvSpPr/>
      </dsp:nvSpPr>
      <dsp:spPr>
        <a:xfrm>
          <a:off x="1037442" y="3103451"/>
          <a:ext cx="6630711" cy="47726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7882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1" i="0" u="none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85 327 </a:t>
          </a:r>
          <a:r>
            <a:rPr lang="en-US" sz="15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</a:t>
          </a:r>
          <a:r>
            <a:rPr lang="lv-LV" sz="15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</a:t>
          </a:r>
          <a:r>
            <a:rPr lang="en-US" sz="15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+ </a:t>
          </a:r>
          <a:r>
            <a:rPr lang="en-US" sz="15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vecumā</a:t>
          </a:r>
          <a:r>
            <a:rPr lang="en-US" sz="15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(4</a:t>
          </a:r>
          <a:r>
            <a:rPr lang="lv-LV" sz="15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</a:t>
          </a:r>
          <a:r>
            <a:rPr lang="en-US" sz="15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%)</a:t>
          </a:r>
        </a:p>
      </dsp:txBody>
      <dsp:txXfrm>
        <a:off x="1037442" y="3103451"/>
        <a:ext cx="6630711" cy="477260"/>
      </dsp:txXfrm>
    </dsp:sp>
    <dsp:sp modelId="{0A0A893E-0AA2-42C5-9DF0-4D348563CC8E}">
      <dsp:nvSpPr>
        <dsp:cNvPr id="0" name=""/>
        <dsp:cNvSpPr/>
      </dsp:nvSpPr>
      <dsp:spPr>
        <a:xfrm>
          <a:off x="739154" y="3043793"/>
          <a:ext cx="596575" cy="596575"/>
        </a:xfrm>
        <a:prstGeom prst="ellipse">
          <a:avLst/>
        </a:prstGeom>
        <a:blipFill rotWithShape="0">
          <a:blip xmlns:r="http://schemas.openxmlformats.org/officeDocument/2006/relationships" r:embed="rId5"/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2E4DA-56EA-415A-99F3-1FAA4CF6DEF0}">
      <dsp:nvSpPr>
        <dsp:cNvPr id="0" name=""/>
        <dsp:cNvSpPr/>
      </dsp:nvSpPr>
      <dsp:spPr>
        <a:xfrm>
          <a:off x="800597" y="3819236"/>
          <a:ext cx="6867556" cy="47726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7882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u="none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4</a:t>
          </a:r>
          <a:r>
            <a:rPr lang="lv-LV" sz="1500" b="1" i="0" u="none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4</a:t>
          </a:r>
          <a:r>
            <a:rPr lang="en-US" sz="1500" b="1" i="0" u="none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7</a:t>
          </a:r>
          <a:r>
            <a:rPr lang="lv-LV" sz="1500" b="1" i="0" u="none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62</a:t>
          </a:r>
          <a:r>
            <a:rPr lang="en-US" sz="1500" b="1" i="0" u="none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500" b="1" kern="1200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nodarbinātas personas</a:t>
          </a:r>
          <a:r>
            <a:rPr lang="en-US" sz="1500" b="1" kern="1200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500" b="1" kern="1200" noProof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darbspējas</a:t>
          </a:r>
          <a:r>
            <a:rPr lang="en-US" sz="1500" b="1" kern="1200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500" b="1" kern="1200" noProof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vecumā</a:t>
          </a:r>
          <a:r>
            <a:rPr lang="en-US" sz="1500" b="1" kern="1200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lv-LV" sz="1500" b="1" kern="1200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(</a:t>
          </a:r>
          <a:r>
            <a:rPr lang="en-US" sz="1500" b="1" kern="1200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39</a:t>
          </a:r>
          <a:r>
            <a:rPr lang="lv-LV" sz="1500" b="1" kern="1200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%</a:t>
          </a:r>
          <a:r>
            <a:rPr lang="en-US" sz="1500" b="1" kern="1200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no </a:t>
          </a:r>
          <a:r>
            <a:rPr lang="en-US" sz="1500" b="1" kern="1200" noProof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visām</a:t>
          </a:r>
          <a:r>
            <a:rPr lang="en-US" sz="1500" b="1" kern="1200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person</a:t>
          </a:r>
          <a:r>
            <a:rPr lang="lv-LV" sz="1500" b="1" kern="1200" noProof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ām</a:t>
          </a:r>
          <a:r>
            <a:rPr lang="lv-LV" sz="1500" b="1" kern="1200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ar invaliditāti</a:t>
          </a:r>
          <a:r>
            <a:rPr lang="en-US" sz="1500" b="1" kern="1200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500" b="1" kern="1200" noProof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darbspējas</a:t>
          </a:r>
          <a:r>
            <a:rPr lang="en-US" sz="1500" b="1" kern="1200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500" b="1" kern="1200" noProof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vecumā</a:t>
          </a:r>
          <a:r>
            <a:rPr lang="lv-LV" sz="1500" b="1" kern="1200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</a:t>
          </a:r>
          <a:endParaRPr lang="en-US" sz="1500" b="1" kern="1200" noProof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00597" y="3819236"/>
        <a:ext cx="6867556" cy="477260"/>
      </dsp:txXfrm>
    </dsp:sp>
    <dsp:sp modelId="{9630A809-DC27-41C9-AFCD-C812F1561117}">
      <dsp:nvSpPr>
        <dsp:cNvPr id="0" name=""/>
        <dsp:cNvSpPr/>
      </dsp:nvSpPr>
      <dsp:spPr>
        <a:xfrm>
          <a:off x="502309" y="3759578"/>
          <a:ext cx="596575" cy="596575"/>
        </a:xfrm>
        <a:prstGeom prst="ellipse">
          <a:avLst/>
        </a:prstGeom>
        <a:blipFill rotWithShape="0">
          <a:blip xmlns:r="http://schemas.openxmlformats.org/officeDocument/2006/relationships" r:embed="rId6"/>
          <a:srcRect/>
          <a:stretch>
            <a:fillRect t="-3000" b="-3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0FBFD-DD18-4D47-B9C1-A30D766B8402}">
      <dsp:nvSpPr>
        <dsp:cNvPr id="0" name=""/>
        <dsp:cNvSpPr/>
      </dsp:nvSpPr>
      <dsp:spPr>
        <a:xfrm>
          <a:off x="368395" y="4535546"/>
          <a:ext cx="7299758" cy="47726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78825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lv-LV" sz="1400" b="1" kern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7</a:t>
          </a:r>
          <a:r>
            <a:rPr lang="lv-LV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158 jeb 13,4% no reģistrētā bezdarbnieku kopskaita valstī bija bezdarbnieki ar invaliditāti</a:t>
          </a:r>
          <a:endParaRPr lang="lv-LV" sz="14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68395" y="4535546"/>
        <a:ext cx="7299758" cy="477260"/>
      </dsp:txXfrm>
    </dsp:sp>
    <dsp:sp modelId="{DA19911F-F4D0-408E-98D0-E9838F8E545A}">
      <dsp:nvSpPr>
        <dsp:cNvPr id="0" name=""/>
        <dsp:cNvSpPr/>
      </dsp:nvSpPr>
      <dsp:spPr>
        <a:xfrm>
          <a:off x="70108" y="4475889"/>
          <a:ext cx="596575" cy="596575"/>
        </a:xfrm>
        <a:prstGeom prst="ellipse">
          <a:avLst/>
        </a:prstGeom>
        <a:blipFill rotWithShape="0">
          <a:blip xmlns:r="http://schemas.openxmlformats.org/officeDocument/2006/relationships" r:embed="rId7"/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639B1-754C-429C-8F38-27043D5E2D10}">
      <dsp:nvSpPr>
        <dsp:cNvPr id="0" name=""/>
        <dsp:cNvSpPr/>
      </dsp:nvSpPr>
      <dsp:spPr>
        <a:xfrm rot="16200000">
          <a:off x="1297223" y="-1297223"/>
          <a:ext cx="2263588" cy="4858035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>
              <a:latin typeface="Verdana" panose="020B0604030504040204" pitchFamily="34" charset="0"/>
              <a:ea typeface="Verdana" panose="020B0604030504040204" pitchFamily="34" charset="0"/>
            </a:rPr>
            <a:t>13,1</a:t>
          </a:r>
          <a:r>
            <a:rPr lang="en-US" sz="2400" b="1" kern="1200" dirty="0">
              <a:latin typeface="Verdana" panose="020B0604030504040204" pitchFamily="34" charset="0"/>
              <a:ea typeface="Verdana" panose="020B0604030504040204" pitchFamily="34" charset="0"/>
            </a:rPr>
            <a:t>%</a:t>
          </a:r>
          <a:r>
            <a:rPr lang="en-US" sz="24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0" kern="1200" dirty="0">
              <a:latin typeface="Verdana" pitchFamily="34" charset="0"/>
              <a:ea typeface="Verdana" pitchFamily="34" charset="0"/>
              <a:cs typeface="Verdana" pitchFamily="34" charset="0"/>
            </a:rPr>
            <a:t>no kopējā bezdarbnieku skaita</a:t>
          </a:r>
          <a:r>
            <a:rPr lang="ru-RU" sz="2400" b="0" kern="12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endParaRPr lang="en-US" sz="24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5400000">
        <a:off x="0" y="0"/>
        <a:ext cx="4858035" cy="1697691"/>
      </dsp:txXfrm>
    </dsp:sp>
    <dsp:sp modelId="{506A75A1-390D-40BA-97E1-C063FCB6E048}">
      <dsp:nvSpPr>
        <dsp:cNvPr id="0" name=""/>
        <dsp:cNvSpPr/>
      </dsp:nvSpPr>
      <dsp:spPr>
        <a:xfrm>
          <a:off x="4858035" y="0"/>
          <a:ext cx="4858035" cy="226358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>
              <a:latin typeface="Verdana" panose="020B0604030504040204" pitchFamily="34" charset="0"/>
              <a:ea typeface="Verdana" panose="020B0604030504040204" pitchFamily="34" charset="0"/>
            </a:rPr>
            <a:t>43,4</a:t>
          </a:r>
          <a:r>
            <a:rPr lang="en-US" sz="2400" b="1" kern="1200" dirty="0">
              <a:latin typeface="Verdana" panose="020B0604030504040204" pitchFamily="34" charset="0"/>
              <a:ea typeface="Verdana" panose="020B0604030504040204" pitchFamily="34" charset="0"/>
            </a:rPr>
            <a:t>%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0" kern="1200" dirty="0">
              <a:latin typeface="Verdana" pitchFamily="34" charset="0"/>
              <a:ea typeface="Verdana" pitchFamily="34" charset="0"/>
              <a:cs typeface="Verdana" pitchFamily="34" charset="0"/>
            </a:rPr>
            <a:t>nepietiekams izglītības līmenis</a:t>
          </a:r>
          <a:endParaRPr lang="lv-LV" sz="24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858035" y="0"/>
        <a:ext cx="4858035" cy="1697691"/>
      </dsp:txXfrm>
    </dsp:sp>
    <dsp:sp modelId="{CFDEF950-5BD4-4A74-BC79-9AE7EDCB2AC8}">
      <dsp:nvSpPr>
        <dsp:cNvPr id="0" name=""/>
        <dsp:cNvSpPr/>
      </dsp:nvSpPr>
      <dsp:spPr>
        <a:xfrm rot="10800000">
          <a:off x="0" y="2263588"/>
          <a:ext cx="4858035" cy="226358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>
              <a:latin typeface="Verdana" panose="020B0604030504040204" pitchFamily="34" charset="0"/>
              <a:ea typeface="Verdana" panose="020B0604030504040204" pitchFamily="34" charset="0"/>
            </a:rPr>
            <a:t>31,5</a:t>
          </a:r>
          <a:r>
            <a:rPr lang="en-US" sz="2400" b="1" kern="1200" dirty="0">
              <a:latin typeface="Verdana" panose="020B0604030504040204" pitchFamily="34" charset="0"/>
              <a:ea typeface="Verdana" panose="020B0604030504040204" pitchFamily="34" charset="0"/>
            </a:rPr>
            <a:t>%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0" kern="1200" dirty="0">
              <a:latin typeface="Verdana" pitchFamily="34" charset="0"/>
              <a:ea typeface="Verdana" pitchFamily="34" charset="0"/>
              <a:cs typeface="Verdana" pitchFamily="34" charset="0"/>
            </a:rPr>
            <a:t>ilgstošais bezdarbs</a:t>
          </a:r>
          <a:endParaRPr lang="en-US" sz="24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10800000">
        <a:off x="0" y="2829484"/>
        <a:ext cx="4858035" cy="1697691"/>
      </dsp:txXfrm>
    </dsp:sp>
    <dsp:sp modelId="{2E0B2F26-2332-4DFD-9B63-588CA6AD1868}">
      <dsp:nvSpPr>
        <dsp:cNvPr id="0" name=""/>
        <dsp:cNvSpPr/>
      </dsp:nvSpPr>
      <dsp:spPr>
        <a:xfrm rot="5400000">
          <a:off x="6155259" y="966364"/>
          <a:ext cx="2263588" cy="4858035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65,3%</a:t>
          </a:r>
          <a:r>
            <a:rPr lang="lv-LV" sz="2400" b="0" kern="12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0" kern="1200" dirty="0">
              <a:latin typeface="Verdana" pitchFamily="34" charset="0"/>
              <a:ea typeface="Verdana" pitchFamily="34" charset="0"/>
              <a:cs typeface="Verdana" pitchFamily="34" charset="0"/>
            </a:rPr>
            <a:t>vecumā 50+</a:t>
          </a:r>
          <a:endParaRPr lang="lv-LV" sz="2400" b="0" kern="1200" dirty="0">
            <a:latin typeface="Bahnschrift Light" panose="020B0502040204020203" pitchFamily="34" charset="0"/>
          </a:endParaRPr>
        </a:p>
      </dsp:txBody>
      <dsp:txXfrm rot="-5400000">
        <a:off x="4858035" y="2829484"/>
        <a:ext cx="4858035" cy="1697691"/>
      </dsp:txXfrm>
    </dsp:sp>
    <dsp:sp modelId="{A9A10CBD-A09B-4E6F-A5EA-A97E0F59D89F}">
      <dsp:nvSpPr>
        <dsp:cNvPr id="0" name=""/>
        <dsp:cNvSpPr/>
      </dsp:nvSpPr>
      <dsp:spPr>
        <a:xfrm>
          <a:off x="2823038" y="1423468"/>
          <a:ext cx="4069994" cy="1680238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>
              <a:latin typeface="Verdana" panose="020B0604030504040204" pitchFamily="34" charset="0"/>
              <a:ea typeface="Verdana" panose="020B0604030504040204" pitchFamily="34" charset="0"/>
            </a:rPr>
            <a:t>6191</a:t>
          </a:r>
          <a:endParaRPr lang="en-US" sz="2400" b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0" kern="1200" dirty="0">
              <a:latin typeface="Verdana" pitchFamily="34" charset="0"/>
              <a:ea typeface="Verdana" pitchFamily="34" charset="0"/>
              <a:cs typeface="Verdana" pitchFamily="34" charset="0"/>
            </a:rPr>
            <a:t>reģistrēti NVA</a:t>
          </a:r>
          <a:endParaRPr lang="lv-LV" sz="24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905060" y="1505490"/>
        <a:ext cx="3905950" cy="15161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82AF0-5270-4C70-A0AA-DB65F91BD990}">
      <dsp:nvSpPr>
        <dsp:cNvPr id="0" name=""/>
        <dsp:cNvSpPr/>
      </dsp:nvSpPr>
      <dsp:spPr>
        <a:xfrm>
          <a:off x="4607546" y="4624123"/>
          <a:ext cx="3179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7990" y="45720"/>
              </a:lnTo>
            </a:path>
          </a:pathLst>
        </a:custGeom>
        <a:noFill/>
        <a:ln w="19050" cap="flat" cmpd="sng" algn="ctr">
          <a:solidFill>
            <a:srgbClr val="6BA539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D724ED26-1FC2-4EB5-B8EB-FC78BB20A3A5}">
      <dsp:nvSpPr>
        <dsp:cNvPr id="0" name=""/>
        <dsp:cNvSpPr/>
      </dsp:nvSpPr>
      <dsp:spPr>
        <a:xfrm>
          <a:off x="2398435" y="2682468"/>
          <a:ext cx="638349" cy="1987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9354" y="0"/>
              </a:lnTo>
              <a:lnTo>
                <a:pt x="479354" y="1987374"/>
              </a:lnTo>
              <a:lnTo>
                <a:pt x="638349" y="1987374"/>
              </a:lnTo>
            </a:path>
          </a:pathLst>
        </a:custGeom>
        <a:noFill/>
        <a:ln w="19050" cap="flat" cmpd="sng" algn="ctr">
          <a:solidFill>
            <a:srgbClr val="6BA539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9A7294FB-98E6-44D1-8439-23B71E409A04}">
      <dsp:nvSpPr>
        <dsp:cNvPr id="0" name=""/>
        <dsp:cNvSpPr/>
      </dsp:nvSpPr>
      <dsp:spPr>
        <a:xfrm>
          <a:off x="4647040" y="2924523"/>
          <a:ext cx="3179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7990" y="45720"/>
              </a:lnTo>
            </a:path>
          </a:pathLst>
        </a:custGeom>
        <a:noFill/>
        <a:ln w="19050" cap="flat" cmpd="sng" algn="ctr">
          <a:solidFill>
            <a:srgbClr val="6BA539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9ACB7FC9-B637-4007-AF73-245CCB0A8FDB}">
      <dsp:nvSpPr>
        <dsp:cNvPr id="0" name=""/>
        <dsp:cNvSpPr/>
      </dsp:nvSpPr>
      <dsp:spPr>
        <a:xfrm>
          <a:off x="2398435" y="2682468"/>
          <a:ext cx="638349" cy="287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9354" y="0"/>
              </a:lnTo>
              <a:lnTo>
                <a:pt x="479354" y="287775"/>
              </a:lnTo>
              <a:lnTo>
                <a:pt x="638349" y="287775"/>
              </a:lnTo>
            </a:path>
          </a:pathLst>
        </a:custGeom>
        <a:noFill/>
        <a:ln w="12700" cap="flat" cmpd="sng" algn="ctr">
          <a:solidFill>
            <a:srgbClr val="6BA539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ACC39D81-D4F1-40AA-AAC3-85403AC89BCC}">
      <dsp:nvSpPr>
        <dsp:cNvPr id="0" name=""/>
        <dsp:cNvSpPr/>
      </dsp:nvSpPr>
      <dsp:spPr>
        <a:xfrm>
          <a:off x="4635115" y="900393"/>
          <a:ext cx="3179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7990" y="45720"/>
              </a:lnTo>
            </a:path>
          </a:pathLst>
        </a:custGeom>
        <a:noFill/>
        <a:ln w="19050" cap="flat" cmpd="sng" algn="ctr">
          <a:solidFill>
            <a:srgbClr val="6BA539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7BCB3033-38DA-46B8-BC8D-75FCCC2F380A}">
      <dsp:nvSpPr>
        <dsp:cNvPr id="0" name=""/>
        <dsp:cNvSpPr/>
      </dsp:nvSpPr>
      <dsp:spPr>
        <a:xfrm>
          <a:off x="2398435" y="946113"/>
          <a:ext cx="638349" cy="1736354"/>
        </a:xfrm>
        <a:custGeom>
          <a:avLst/>
          <a:gdLst/>
          <a:ahLst/>
          <a:cxnLst/>
          <a:rect l="0" t="0" r="0" b="0"/>
          <a:pathLst>
            <a:path>
              <a:moveTo>
                <a:pt x="0" y="1736354"/>
              </a:moveTo>
              <a:lnTo>
                <a:pt x="479354" y="1736354"/>
              </a:lnTo>
              <a:lnTo>
                <a:pt x="479354" y="0"/>
              </a:lnTo>
              <a:lnTo>
                <a:pt x="638349" y="0"/>
              </a:lnTo>
            </a:path>
          </a:pathLst>
        </a:custGeom>
        <a:noFill/>
        <a:ln w="19050" cap="flat" cmpd="sng" algn="ctr">
          <a:solidFill>
            <a:srgbClr val="6BA539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F1F38407-64E7-4617-8C52-55484416E22B}">
      <dsp:nvSpPr>
        <dsp:cNvPr id="0" name=""/>
        <dsp:cNvSpPr/>
      </dsp:nvSpPr>
      <dsp:spPr>
        <a:xfrm>
          <a:off x="290238" y="1735697"/>
          <a:ext cx="2108196" cy="1893541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rgbClr val="6BA539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Darbības virzieni</a:t>
          </a:r>
        </a:p>
      </dsp:txBody>
      <dsp:txXfrm>
        <a:off x="382673" y="1828132"/>
        <a:ext cx="1923326" cy="1708671"/>
      </dsp:txXfrm>
    </dsp:sp>
    <dsp:sp modelId="{B20AB3DD-AD9B-4B03-A852-8C535313D78F}">
      <dsp:nvSpPr>
        <dsp:cNvPr id="0" name=""/>
        <dsp:cNvSpPr/>
      </dsp:nvSpPr>
      <dsp:spPr>
        <a:xfrm>
          <a:off x="3036785" y="440285"/>
          <a:ext cx="1598330" cy="1011657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rgbClr val="6BA539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Individualizēti pakalpojumi aktivizēšanai un motivēšanai</a:t>
          </a:r>
        </a:p>
      </dsp:txBody>
      <dsp:txXfrm>
        <a:off x="3086170" y="489670"/>
        <a:ext cx="1499560" cy="912887"/>
      </dsp:txXfrm>
    </dsp:sp>
    <dsp:sp modelId="{6F645E7F-90E5-4CF4-A7C6-6A04022A3E8D}">
      <dsp:nvSpPr>
        <dsp:cNvPr id="0" name=""/>
        <dsp:cNvSpPr/>
      </dsp:nvSpPr>
      <dsp:spPr>
        <a:xfrm>
          <a:off x="4953106" y="106"/>
          <a:ext cx="3470371" cy="1892013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rgbClr val="6BA539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v-LV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 Personu ar invaliditāti konsultatīvais atbalst</a:t>
          </a:r>
          <a:r>
            <a:rPr lang="en-US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</a:t>
          </a:r>
          <a:r>
            <a:rPr lang="lv-LV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(bezdarbniekiem, nodarbinātajiem, darba devējiem)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v-LV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 Individuāls atbalsts - </a:t>
          </a:r>
          <a:r>
            <a:rPr lang="lv-LV" sz="1200" b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mentors</a:t>
          </a:r>
          <a:endParaRPr lang="lv-LV" sz="12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v-LV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 Karjeras konsultācijas/darba tirgus informācija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v-LV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 Profesionālās piemērotības noteikšana</a:t>
          </a:r>
        </a:p>
      </dsp:txBody>
      <dsp:txXfrm>
        <a:off x="5045466" y="92466"/>
        <a:ext cx="3285651" cy="1707293"/>
      </dsp:txXfrm>
    </dsp:sp>
    <dsp:sp modelId="{62D39769-CA90-4948-864B-E6D538ABF93F}">
      <dsp:nvSpPr>
        <dsp:cNvPr id="0" name=""/>
        <dsp:cNvSpPr/>
      </dsp:nvSpPr>
      <dsp:spPr>
        <a:xfrm>
          <a:off x="3036785" y="2351524"/>
          <a:ext cx="1610255" cy="1237438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rgbClr val="6BA539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Iekļaušanās darba tirgū un noturēšanās spēju  veicināšana</a:t>
          </a:r>
        </a:p>
      </dsp:txBody>
      <dsp:txXfrm>
        <a:off x="3097192" y="2411931"/>
        <a:ext cx="1489441" cy="1116624"/>
      </dsp:txXfrm>
    </dsp:sp>
    <dsp:sp modelId="{2E376386-A02B-4994-88B0-E02BE027121F}">
      <dsp:nvSpPr>
        <dsp:cNvPr id="0" name=""/>
        <dsp:cNvSpPr/>
      </dsp:nvSpPr>
      <dsp:spPr>
        <a:xfrm>
          <a:off x="4965030" y="2090864"/>
          <a:ext cx="3497846" cy="1758758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rgbClr val="6BA539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 Subsidētās darba vietas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 Darbam nepieciešamo iemaņu apguve</a:t>
          </a:r>
        </a:p>
        <a:p>
          <a:pPr marL="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 Darba vietu pielāgojumi strādājošām personām ar invaliditāti</a:t>
          </a:r>
        </a:p>
        <a:p>
          <a:pPr marL="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 Prasmju pilnveides pasākumi bezdarbniekiem un personām ar invaliditāti darba vietās </a:t>
          </a:r>
        </a:p>
      </dsp:txBody>
      <dsp:txXfrm>
        <a:off x="5050885" y="2176719"/>
        <a:ext cx="3326136" cy="1587048"/>
      </dsp:txXfrm>
    </dsp:sp>
    <dsp:sp modelId="{2493ED45-3AC7-46F7-9C1F-08C5623BA885}">
      <dsp:nvSpPr>
        <dsp:cNvPr id="0" name=""/>
        <dsp:cNvSpPr/>
      </dsp:nvSpPr>
      <dsp:spPr>
        <a:xfrm>
          <a:off x="3036785" y="4254578"/>
          <a:ext cx="1570761" cy="830529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rgbClr val="6BA539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Sistēmiski un atbalstoši risinājumi</a:t>
          </a:r>
        </a:p>
      </dsp:txBody>
      <dsp:txXfrm>
        <a:off x="3077328" y="4295121"/>
        <a:ext cx="1489675" cy="749443"/>
      </dsp:txXfrm>
    </dsp:sp>
    <dsp:sp modelId="{748C7EC8-1277-43D7-BFDE-BB1A9DC0358E}">
      <dsp:nvSpPr>
        <dsp:cNvPr id="0" name=""/>
        <dsp:cNvSpPr/>
      </dsp:nvSpPr>
      <dsp:spPr>
        <a:xfrm>
          <a:off x="4925536" y="4048367"/>
          <a:ext cx="3572176" cy="1242952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rgbClr val="6BA539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 Darba likumdošana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 Sociālā uzņēmējdarbība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 Sabiedrības informēšanas pasākumi</a:t>
          </a:r>
        </a:p>
      </dsp:txBody>
      <dsp:txXfrm>
        <a:off x="4986212" y="4109043"/>
        <a:ext cx="3450824" cy="1121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FA2E9-8D11-4BF3-A341-96E0B3126C71}">
      <dsp:nvSpPr>
        <dsp:cNvPr id="0" name=""/>
        <dsp:cNvSpPr/>
      </dsp:nvSpPr>
      <dsp:spPr>
        <a:xfrm rot="16200000">
          <a:off x="8546" y="-378091"/>
          <a:ext cx="2346611" cy="3102795"/>
        </a:xfrm>
        <a:prstGeom prst="upArrow">
          <a:avLst>
            <a:gd name="adj1" fmla="val 50000"/>
            <a:gd name="adj2" fmla="val 35000"/>
          </a:avLst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Profesionālā tālākizglītība un pilnveide</a:t>
          </a:r>
        </a:p>
      </dsp:txBody>
      <dsp:txXfrm rot="5400000">
        <a:off x="41112" y="586653"/>
        <a:ext cx="2692138" cy="1173305"/>
      </dsp:txXfrm>
    </dsp:sp>
    <dsp:sp modelId="{76C2BD84-5A84-41FD-A035-FFBBD175B240}">
      <dsp:nvSpPr>
        <dsp:cNvPr id="0" name=""/>
        <dsp:cNvSpPr/>
      </dsp:nvSpPr>
      <dsp:spPr>
        <a:xfrm rot="5400000">
          <a:off x="907675" y="676695"/>
          <a:ext cx="2337477" cy="3271656"/>
        </a:xfrm>
        <a:prstGeom prst="upArrow">
          <a:avLst>
            <a:gd name="adj1" fmla="val 50000"/>
            <a:gd name="adj2" fmla="val 3500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Pamata kompetences un neformālā izglītība</a:t>
          </a:r>
        </a:p>
      </dsp:txBody>
      <dsp:txXfrm rot="-5400000">
        <a:off x="440586" y="1728153"/>
        <a:ext cx="2862598" cy="11687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81D4F-87E1-4086-809C-19FFBA264E0F}">
      <dsp:nvSpPr>
        <dsp:cNvPr id="0" name=""/>
        <dsp:cNvSpPr/>
      </dsp:nvSpPr>
      <dsp:spPr>
        <a:xfrm>
          <a:off x="8715745" y="576230"/>
          <a:ext cx="2529239" cy="25293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3173B-8C21-45DD-A728-513C24456FDF}">
      <dsp:nvSpPr>
        <dsp:cNvPr id="0" name=""/>
        <dsp:cNvSpPr/>
      </dsp:nvSpPr>
      <dsp:spPr>
        <a:xfrm>
          <a:off x="8800342" y="660557"/>
          <a:ext cx="2361129" cy="236071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Sociālā uzņēmuma statusu piešķir LM, balstoties uz Sociālo uzņēmumu komisijas atzinumu </a:t>
          </a:r>
        </a:p>
      </dsp:txBody>
      <dsp:txXfrm>
        <a:off x="9137646" y="997866"/>
        <a:ext cx="1686520" cy="1686097"/>
      </dsp:txXfrm>
    </dsp:sp>
    <dsp:sp modelId="{4D19B597-FACE-411A-B23D-33CFDB0CA7E5}">
      <dsp:nvSpPr>
        <dsp:cNvPr id="0" name=""/>
        <dsp:cNvSpPr/>
      </dsp:nvSpPr>
      <dsp:spPr>
        <a:xfrm rot="2700000">
          <a:off x="6091042" y="576052"/>
          <a:ext cx="2529280" cy="2529280"/>
        </a:xfrm>
        <a:prstGeom prst="teardrop">
          <a:avLst>
            <a:gd name="adj" fmla="val 10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CE421-73EF-4A37-9ECD-743C6943784A}">
      <dsp:nvSpPr>
        <dsp:cNvPr id="0" name=""/>
        <dsp:cNvSpPr/>
      </dsp:nvSpPr>
      <dsp:spPr>
        <a:xfrm>
          <a:off x="6186506" y="660557"/>
          <a:ext cx="2361129" cy="236071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Plānotajai darbībai jārada  paliekoša  sociālā ietekme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0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523810" y="997866"/>
        <a:ext cx="1686520" cy="1686097"/>
      </dsp:txXfrm>
    </dsp:sp>
    <dsp:sp modelId="{971DE89A-DF5D-4894-96B7-67A57159B09F}">
      <dsp:nvSpPr>
        <dsp:cNvPr id="0" name=""/>
        <dsp:cNvSpPr/>
      </dsp:nvSpPr>
      <dsp:spPr>
        <a:xfrm>
          <a:off x="6186506" y="3152201"/>
          <a:ext cx="2361129" cy="1386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4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186506" y="3152201"/>
        <a:ext cx="2361129" cy="1386514"/>
      </dsp:txXfrm>
    </dsp:sp>
    <dsp:sp modelId="{9C383990-FE4A-4C30-8439-5065993B91CC}">
      <dsp:nvSpPr>
        <dsp:cNvPr id="0" name=""/>
        <dsp:cNvSpPr/>
      </dsp:nvSpPr>
      <dsp:spPr>
        <a:xfrm rot="2700000">
          <a:off x="3488051" y="576052"/>
          <a:ext cx="2529280" cy="2529280"/>
        </a:xfrm>
        <a:prstGeom prst="teardrop">
          <a:avLst>
            <a:gd name="adj" fmla="val 10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ACFA1-EADC-47CC-8D8A-BB030A4CFC51}">
      <dsp:nvSpPr>
        <dsp:cNvPr id="0" name=""/>
        <dsp:cNvSpPr/>
      </dsp:nvSpPr>
      <dsp:spPr>
        <a:xfrm>
          <a:off x="3572669" y="660557"/>
          <a:ext cx="2361129" cy="236071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b="1" kern="1200" dirty="0">
              <a:latin typeface="Verdana" panose="020B0604030504040204" pitchFamily="34" charset="0"/>
              <a:ea typeface="Verdana" panose="020B0604030504040204" pitchFamily="34" charset="0"/>
            </a:rPr>
            <a:t>Jābūt identificētai problēmai, kuru risinās sociālais uzņēmums </a:t>
          </a:r>
        </a:p>
      </dsp:txBody>
      <dsp:txXfrm>
        <a:off x="3909974" y="997866"/>
        <a:ext cx="1686520" cy="1686097"/>
      </dsp:txXfrm>
    </dsp:sp>
    <dsp:sp modelId="{26AC6CB0-28D0-4A78-AC19-074FCA4B67A3}">
      <dsp:nvSpPr>
        <dsp:cNvPr id="0" name=""/>
        <dsp:cNvSpPr/>
      </dsp:nvSpPr>
      <dsp:spPr>
        <a:xfrm>
          <a:off x="3572669" y="3152201"/>
          <a:ext cx="2361129" cy="1386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4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572669" y="3152201"/>
        <a:ext cx="2361129" cy="1386514"/>
      </dsp:txXfrm>
    </dsp:sp>
    <dsp:sp modelId="{F8C2C02F-15FB-4B34-A1D4-64FFBB79CC87}">
      <dsp:nvSpPr>
        <dsp:cNvPr id="0" name=""/>
        <dsp:cNvSpPr/>
      </dsp:nvSpPr>
      <dsp:spPr>
        <a:xfrm rot="2700000">
          <a:off x="874215" y="576052"/>
          <a:ext cx="2529280" cy="2529280"/>
        </a:xfrm>
        <a:prstGeom prst="teardrop">
          <a:avLst>
            <a:gd name="adj" fmla="val 10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81252-3A75-4E83-9BBD-BBDAA7895302}">
      <dsp:nvSpPr>
        <dsp:cNvPr id="0" name=""/>
        <dsp:cNvSpPr/>
      </dsp:nvSpPr>
      <dsp:spPr>
        <a:xfrm>
          <a:off x="1004379" y="676067"/>
          <a:ext cx="2361129" cy="236071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SIA statūtos jānorāda sociālā uzņēmuma mērķis, kas atbilst Sociālā uzņēmuma likuma  mērķim</a:t>
          </a:r>
        </a:p>
      </dsp:txBody>
      <dsp:txXfrm>
        <a:off x="1341683" y="1013375"/>
        <a:ext cx="1686520" cy="1686097"/>
      </dsp:txXfrm>
    </dsp:sp>
    <dsp:sp modelId="{E63334DC-816C-450F-A662-73D253EDBDEC}">
      <dsp:nvSpPr>
        <dsp:cNvPr id="0" name=""/>
        <dsp:cNvSpPr/>
      </dsp:nvSpPr>
      <dsp:spPr>
        <a:xfrm>
          <a:off x="958833" y="3152201"/>
          <a:ext cx="2361129" cy="1386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4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958833" y="3152201"/>
        <a:ext cx="2361129" cy="13865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9F09A-FB64-4635-8D35-627B094B5225}">
      <dsp:nvSpPr>
        <dsp:cNvPr id="0" name=""/>
        <dsp:cNvSpPr/>
      </dsp:nvSpPr>
      <dsp:spPr>
        <a:xfrm>
          <a:off x="537550" y="0"/>
          <a:ext cx="5535919" cy="2088829"/>
        </a:xfrm>
        <a:prstGeom prst="leftRightRibb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9BBB5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1A5FB-F0C5-47C4-B671-F115D88343C1}">
      <dsp:nvSpPr>
        <dsp:cNvPr id="0" name=""/>
        <dsp:cNvSpPr/>
      </dsp:nvSpPr>
      <dsp:spPr>
        <a:xfrm>
          <a:off x="1250553" y="523869"/>
          <a:ext cx="1723283" cy="8656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>
              <a:latin typeface="Verdana" panose="020B0604030504040204" pitchFamily="34" charset="0"/>
              <a:ea typeface="Verdana" panose="020B0604030504040204" pitchFamily="34" charset="0"/>
            </a:rPr>
            <a:t>Šobrīd darbojas </a:t>
          </a:r>
          <a:r>
            <a:rPr lang="lv-LV" sz="1400" b="1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200</a:t>
          </a:r>
          <a:r>
            <a:rPr lang="lv-LV" sz="1400" b="1" kern="1200" dirty="0">
              <a:latin typeface="Verdana" panose="020B0604030504040204" pitchFamily="34" charset="0"/>
              <a:ea typeface="Verdana" panose="020B0604030504040204" pitchFamily="34" charset="0"/>
            </a:rPr>
            <a:t> sociālie uzņēmumi</a:t>
          </a:r>
          <a:endParaRPr lang="lv-LV" sz="105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250553" y="523869"/>
        <a:ext cx="1723283" cy="865606"/>
      </dsp:txXfrm>
    </dsp:sp>
    <dsp:sp modelId="{85C495B5-A0BA-465D-AF11-E1155E0A28DF}">
      <dsp:nvSpPr>
        <dsp:cNvPr id="0" name=""/>
        <dsp:cNvSpPr/>
      </dsp:nvSpPr>
      <dsp:spPr>
        <a:xfrm>
          <a:off x="3275643" y="754240"/>
          <a:ext cx="2523907" cy="10235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>
              <a:latin typeface="Verdana" panose="020B0604030504040204" pitchFamily="34" charset="0"/>
              <a:ea typeface="Verdana" panose="020B0604030504040204" pitchFamily="34" charset="0"/>
            </a:rPr>
            <a:t>Līdzšinēji ar ESF atbalstu izsniegti </a:t>
          </a:r>
          <a:r>
            <a:rPr lang="en-US" sz="1400" b="1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20</a:t>
          </a:r>
          <a:r>
            <a:rPr lang="lv-LV" sz="1400" b="1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4</a:t>
          </a:r>
          <a:r>
            <a:rPr lang="lv-LV" sz="1400" b="1" kern="1200" dirty="0">
              <a:latin typeface="Verdana" panose="020B0604030504040204" pitchFamily="34" charset="0"/>
              <a:ea typeface="Verdana" panose="020B0604030504040204" pitchFamily="34" charset="0"/>
            </a:rPr>
            <a:t> granti </a:t>
          </a:r>
          <a:r>
            <a:rPr lang="lv-LV" sz="1400" b="1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1</a:t>
          </a:r>
          <a:r>
            <a:rPr lang="en-US" sz="1400" b="1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74</a:t>
          </a:r>
          <a:r>
            <a:rPr lang="lv-LV" sz="1400" b="1" kern="1200" dirty="0">
              <a:latin typeface="Verdana" panose="020B0604030504040204" pitchFamily="34" charset="0"/>
              <a:ea typeface="Verdana" panose="020B0604030504040204" pitchFamily="34" charset="0"/>
            </a:rPr>
            <a:t> sociālajiem uzņēmumiem</a:t>
          </a:r>
        </a:p>
      </dsp:txBody>
      <dsp:txXfrm>
        <a:off x="3275643" y="754240"/>
        <a:ext cx="2523907" cy="10235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874B9-50D1-4149-8293-8CF55921E50B}">
      <dsp:nvSpPr>
        <dsp:cNvPr id="0" name=""/>
        <dsp:cNvSpPr/>
      </dsp:nvSpPr>
      <dsp:spPr>
        <a:xfrm>
          <a:off x="0" y="111466"/>
          <a:ext cx="3436699" cy="1039257"/>
        </a:xfrm>
        <a:prstGeom prst="rect">
          <a:avLst/>
        </a:prstGeom>
        <a:solidFill>
          <a:srgbClr val="E966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Konsultatīvs un informatīvs atbalsts</a:t>
          </a:r>
          <a:endParaRPr lang="lv-LV" sz="2000" b="1" kern="1200" dirty="0">
            <a:latin typeface="Verdana" panose="020B060403050404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sp:txBody>
      <dsp:txXfrm>
        <a:off x="0" y="111466"/>
        <a:ext cx="3436699" cy="1039257"/>
      </dsp:txXfrm>
    </dsp:sp>
    <dsp:sp modelId="{494FF9FA-5EDA-4FCA-BEC4-BD9C0BBF55D4}">
      <dsp:nvSpPr>
        <dsp:cNvPr id="0" name=""/>
        <dsp:cNvSpPr/>
      </dsp:nvSpPr>
      <dsp:spPr>
        <a:xfrm>
          <a:off x="3780368" y="102321"/>
          <a:ext cx="3436699" cy="1057547"/>
        </a:xfrm>
        <a:prstGeom prst="rect">
          <a:avLst/>
        </a:prstGeom>
        <a:solidFill>
          <a:srgbClr val="6BA539"/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Informēšanas un izglītošanas pasākumi</a:t>
          </a:r>
        </a:p>
      </dsp:txBody>
      <dsp:txXfrm>
        <a:off x="3780368" y="102321"/>
        <a:ext cx="3436699" cy="1057547"/>
      </dsp:txXfrm>
    </dsp:sp>
    <dsp:sp modelId="{AB8BB76F-035F-4BEE-A70A-8BA4CA656E90}">
      <dsp:nvSpPr>
        <dsp:cNvPr id="0" name=""/>
        <dsp:cNvSpPr/>
      </dsp:nvSpPr>
      <dsp:spPr>
        <a:xfrm>
          <a:off x="7560737" y="93187"/>
          <a:ext cx="3436699" cy="1075817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Sociālā biznesa atbalsta instrumenti</a:t>
          </a:r>
        </a:p>
      </dsp:txBody>
      <dsp:txXfrm>
        <a:off x="7560737" y="93187"/>
        <a:ext cx="3436699" cy="1075817"/>
      </dsp:txXfrm>
    </dsp:sp>
    <dsp:sp modelId="{17290EEA-95A8-4679-AD7F-90E2BC8C6C67}">
      <dsp:nvSpPr>
        <dsp:cNvPr id="0" name=""/>
        <dsp:cNvSpPr/>
      </dsp:nvSpPr>
      <dsp:spPr>
        <a:xfrm>
          <a:off x="0" y="1545439"/>
          <a:ext cx="3436699" cy="3250835"/>
        </a:xfrm>
        <a:prstGeom prst="rect">
          <a:avLst/>
        </a:prstGeom>
        <a:solidFill>
          <a:srgbClr val="E966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- Konsultācijas par sociālā uzņēmuma statusa iegūšanas un uzturēšanas jautājumiem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- Sociālo uzņēmumu reģistra pilnveide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- Sociālo uzņēmumu kataloga papildināšana un pilnveide</a:t>
          </a:r>
          <a:endParaRPr lang="en-GB" sz="18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0" y="1545439"/>
        <a:ext cx="3436699" cy="3250835"/>
      </dsp:txXfrm>
    </dsp:sp>
    <dsp:sp modelId="{D211789A-B4AD-4012-8E69-991E1E3BD567}">
      <dsp:nvSpPr>
        <dsp:cNvPr id="0" name=""/>
        <dsp:cNvSpPr/>
      </dsp:nvSpPr>
      <dsp:spPr>
        <a:xfrm>
          <a:off x="3780368" y="1527232"/>
          <a:ext cx="3436699" cy="3260650"/>
        </a:xfrm>
        <a:prstGeom prst="rect">
          <a:avLst/>
        </a:prstGeom>
        <a:solidFill>
          <a:srgbClr val="6BA539"/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- Uzsācēju biznesa ideju konkursu organizēšana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- Ikgadējo sociālās uzņēmējdarbības nedēļas pasākumu organizēšana un atvērto durvju pasākumi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- Sociālās uzņēmējdarbības skola (mācības esošajiem un potenciālajiem sociālajiem uzņēmējiem)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- Sociālās uzņēmējdarbības ekosistēmas stiprināšanas pasākumi</a:t>
          </a:r>
          <a:endParaRPr lang="en-GB" sz="16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3780368" y="1527232"/>
        <a:ext cx="3436699" cy="3260650"/>
      </dsp:txXfrm>
    </dsp:sp>
    <dsp:sp modelId="{ADCE7BE4-4F12-4DF7-8F89-3EFEF06097D0}">
      <dsp:nvSpPr>
        <dsp:cNvPr id="0" name=""/>
        <dsp:cNvSpPr/>
      </dsp:nvSpPr>
      <dsp:spPr>
        <a:xfrm>
          <a:off x="7560737" y="1506509"/>
          <a:ext cx="3436699" cy="328976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- Granti (ar paša sociālā uzņēmēja līdzfinansējumu)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- Apmaksātas konsultācijas biznesa plāna sagatavošanai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rPr>
            <a:t>- VSAOI kompensācijas par personu ar invaliditāti un GRT nodarbināšanu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560737" y="1506509"/>
        <a:ext cx="3436699" cy="32897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F7552-8C9D-4D85-9E08-407007C56665}">
      <dsp:nvSpPr>
        <dsp:cNvPr id="0" name=""/>
        <dsp:cNvSpPr/>
      </dsp:nvSpPr>
      <dsp:spPr>
        <a:xfrm>
          <a:off x="0" y="0"/>
          <a:ext cx="1129534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99DFE-FCF2-4A55-B9E8-D42531FFAB94}">
      <dsp:nvSpPr>
        <dsp:cNvPr id="0" name=""/>
        <dsp:cNvSpPr/>
      </dsp:nvSpPr>
      <dsp:spPr bwMode="white">
        <a:xfrm>
          <a:off x="0" y="0"/>
          <a:ext cx="2259069" cy="2627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altLang="lv-LV" sz="1800" b="1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0" y="0"/>
        <a:ext cx="2259069" cy="2627312"/>
      </dsp:txXfrm>
    </dsp:sp>
    <dsp:sp modelId="{4EC23424-F65D-41EA-9358-21719301380C}">
      <dsp:nvSpPr>
        <dsp:cNvPr id="0" name=""/>
        <dsp:cNvSpPr/>
      </dsp:nvSpPr>
      <dsp:spPr bwMode="white">
        <a:xfrm>
          <a:off x="2428500" y="30885"/>
          <a:ext cx="8866848" cy="61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lv-LV" sz="1800" kern="1200" dirty="0" err="1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Pieaug</a:t>
          </a:r>
          <a:r>
            <a:rPr lang="en-US" altLang="lv-LV" sz="1800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altLang="lv-LV" sz="1800" kern="1200" dirty="0" err="1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iedzīvotāju</a:t>
          </a:r>
          <a:r>
            <a:rPr lang="lv-LV" altLang="lv-LV" sz="1800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ar </a:t>
          </a:r>
          <a:r>
            <a:rPr lang="lv-LV" altLang="lv-LV" sz="1800" kern="1200" dirty="0" err="1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invalidititāti</a:t>
          </a:r>
          <a:r>
            <a:rPr lang="lv-LV" altLang="lv-LV" sz="1800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skaits un īpatsvars, sabiedrībai novecojoties, jautājums kļūst arvien aktuālāks </a:t>
          </a:r>
          <a:endParaRPr lang="en-US" altLang="lv-LV" sz="18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2428500" y="30885"/>
        <a:ext cx="8866848" cy="617700"/>
      </dsp:txXfrm>
    </dsp:sp>
    <dsp:sp modelId="{117606D0-85D3-429C-AB7D-A2F75D9CAA55}">
      <dsp:nvSpPr>
        <dsp:cNvPr id="0" name=""/>
        <dsp:cNvSpPr/>
      </dsp:nvSpPr>
      <dsp:spPr>
        <a:xfrm>
          <a:off x="2259069" y="648585"/>
          <a:ext cx="90362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757E1-A1C0-481C-B08A-0929646E17F3}">
      <dsp:nvSpPr>
        <dsp:cNvPr id="0" name=""/>
        <dsp:cNvSpPr/>
      </dsp:nvSpPr>
      <dsp:spPr bwMode="white">
        <a:xfrm>
          <a:off x="2428500" y="679470"/>
          <a:ext cx="8866848" cy="61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dirty="0">
              <a:latin typeface="Verdana" panose="020B0604030504040204" pitchFamily="34" charset="0"/>
              <a:ea typeface="Verdana" panose="020B0604030504040204" pitchFamily="34" charset="0"/>
              <a:sym typeface="+mn-ea"/>
            </a:rPr>
            <a:t>Svarīgs sociālais nodrošinājums, tomēr motivācija iekļauties darba tirgū arī ir svarīga</a:t>
          </a:r>
          <a:endParaRPr lang="en-US" altLang="lv-LV" sz="18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2428500" y="679470"/>
        <a:ext cx="8866848" cy="617700"/>
      </dsp:txXfrm>
    </dsp:sp>
    <dsp:sp modelId="{EC05E52E-0CBB-4ECD-8CFD-85B613C71881}">
      <dsp:nvSpPr>
        <dsp:cNvPr id="0" name=""/>
        <dsp:cNvSpPr/>
      </dsp:nvSpPr>
      <dsp:spPr>
        <a:xfrm>
          <a:off x="2259069" y="1297171"/>
          <a:ext cx="90362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CB9A3-2D64-4EF4-B633-B782BB696292}">
      <dsp:nvSpPr>
        <dsp:cNvPr id="0" name=""/>
        <dsp:cNvSpPr/>
      </dsp:nvSpPr>
      <dsp:spPr bwMode="white">
        <a:xfrm>
          <a:off x="2428500" y="1328056"/>
          <a:ext cx="8866848" cy="61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v-LV" altLang="lv-LV" sz="1800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Iesaistes darba tirgū atbalsts – motivācijas atbalsts, mācības, darba pieredzes pasākumi u.c.</a:t>
          </a:r>
          <a:endParaRPr lang="en-US" altLang="lv-LV" sz="18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2428500" y="1328056"/>
        <a:ext cx="8866848" cy="617700"/>
      </dsp:txXfrm>
    </dsp:sp>
    <dsp:sp modelId="{C0A631D1-9B83-4788-82B4-25E02445C433}">
      <dsp:nvSpPr>
        <dsp:cNvPr id="0" name=""/>
        <dsp:cNvSpPr/>
      </dsp:nvSpPr>
      <dsp:spPr>
        <a:xfrm>
          <a:off x="2259069" y="1945757"/>
          <a:ext cx="90362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63268-83F7-48B7-92E4-D189E65DF42B}">
      <dsp:nvSpPr>
        <dsp:cNvPr id="0" name=""/>
        <dsp:cNvSpPr/>
      </dsp:nvSpPr>
      <dsp:spPr bwMode="white">
        <a:xfrm>
          <a:off x="2428500" y="1976642"/>
          <a:ext cx="8866848" cy="61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altLang="lv-LV" sz="1800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Ekonomiski neaktīvo iesaiste un aktivizācija</a:t>
          </a:r>
          <a:endParaRPr lang="lv-LV" sz="18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2428500" y="1976642"/>
        <a:ext cx="8866848" cy="617700"/>
      </dsp:txXfrm>
    </dsp:sp>
    <dsp:sp modelId="{722A0A2E-0792-4D46-9B6B-4380E69613A1}">
      <dsp:nvSpPr>
        <dsp:cNvPr id="0" name=""/>
        <dsp:cNvSpPr/>
      </dsp:nvSpPr>
      <dsp:spPr>
        <a:xfrm>
          <a:off x="2259069" y="2594342"/>
          <a:ext cx="90362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46754-B36E-4BC6-ADAB-A1A403E434AF}">
      <dsp:nvSpPr>
        <dsp:cNvPr id="0" name=""/>
        <dsp:cNvSpPr/>
      </dsp:nvSpPr>
      <dsp:spPr>
        <a:xfrm>
          <a:off x="0" y="2627312"/>
          <a:ext cx="1129534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8F431-18BA-4710-B4F6-9B24CF528034}">
      <dsp:nvSpPr>
        <dsp:cNvPr id="0" name=""/>
        <dsp:cNvSpPr/>
      </dsp:nvSpPr>
      <dsp:spPr bwMode="white">
        <a:xfrm>
          <a:off x="0" y="2627312"/>
          <a:ext cx="2259069" cy="2627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lv-LV" sz="1800" b="1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0" y="2627312"/>
        <a:ext cx="2259069" cy="2627312"/>
      </dsp:txXfrm>
    </dsp:sp>
    <dsp:sp modelId="{B8B83FFF-8F4D-4B7A-A287-15A03B3E16AC}">
      <dsp:nvSpPr>
        <dsp:cNvPr id="0" name=""/>
        <dsp:cNvSpPr/>
      </dsp:nvSpPr>
      <dsp:spPr bwMode="white">
        <a:xfrm>
          <a:off x="2428500" y="2652071"/>
          <a:ext cx="8866848" cy="495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Veselības aprūpes sistēma</a:t>
          </a:r>
          <a:endParaRPr lang="en-US" sz="18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2428500" y="2652071"/>
        <a:ext cx="8866848" cy="495186"/>
      </dsp:txXfrm>
    </dsp:sp>
    <dsp:sp modelId="{407F752E-80AC-44FB-B5CC-B54D633975EC}">
      <dsp:nvSpPr>
        <dsp:cNvPr id="0" name=""/>
        <dsp:cNvSpPr/>
      </dsp:nvSpPr>
      <dsp:spPr>
        <a:xfrm>
          <a:off x="2259069" y="3147258"/>
          <a:ext cx="90362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E0F7D-453E-45BE-874F-E529ADF9854B}">
      <dsp:nvSpPr>
        <dsp:cNvPr id="0" name=""/>
        <dsp:cNvSpPr/>
      </dsp:nvSpPr>
      <dsp:spPr bwMode="white">
        <a:xfrm>
          <a:off x="2428500" y="3172018"/>
          <a:ext cx="8866848" cy="495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Vides pieejamība</a:t>
          </a:r>
        </a:p>
      </dsp:txBody>
      <dsp:txXfrm>
        <a:off x="2428500" y="3172018"/>
        <a:ext cx="8866848" cy="495186"/>
      </dsp:txXfrm>
    </dsp:sp>
    <dsp:sp modelId="{4A2E8B84-562E-4DCA-9569-116B9A1DD8A7}">
      <dsp:nvSpPr>
        <dsp:cNvPr id="0" name=""/>
        <dsp:cNvSpPr/>
      </dsp:nvSpPr>
      <dsp:spPr>
        <a:xfrm>
          <a:off x="2259069" y="3667204"/>
          <a:ext cx="90362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A1B89-1D6D-497B-8DB7-E681AC17CE1E}">
      <dsp:nvSpPr>
        <dsp:cNvPr id="0" name=""/>
        <dsp:cNvSpPr/>
      </dsp:nvSpPr>
      <dsp:spPr bwMode="white">
        <a:xfrm>
          <a:off x="2428500" y="3691964"/>
          <a:ext cx="8866848" cy="495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altLang="lv-LV" sz="1800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Sabiedrības stereotipi</a:t>
          </a:r>
          <a:endParaRPr lang="lv-LV" sz="18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2428500" y="3691964"/>
        <a:ext cx="8866848" cy="495186"/>
      </dsp:txXfrm>
    </dsp:sp>
    <dsp:sp modelId="{97663C11-6D33-495B-8BC8-8C066ED04760}">
      <dsp:nvSpPr>
        <dsp:cNvPr id="0" name=""/>
        <dsp:cNvSpPr/>
      </dsp:nvSpPr>
      <dsp:spPr>
        <a:xfrm>
          <a:off x="2259069" y="4187151"/>
          <a:ext cx="90362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6C34F-BAB8-455D-BFA5-4CEB7C22C3B0}">
      <dsp:nvSpPr>
        <dsp:cNvPr id="0" name=""/>
        <dsp:cNvSpPr/>
      </dsp:nvSpPr>
      <dsp:spPr bwMode="white">
        <a:xfrm>
          <a:off x="2428500" y="4211910"/>
          <a:ext cx="8866848" cy="495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altLang="lv-LV" sz="1800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Darba devēju aizspriedumi</a:t>
          </a:r>
          <a:endParaRPr lang="en-US" sz="18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2428500" y="4211910"/>
        <a:ext cx="8866848" cy="495186"/>
      </dsp:txXfrm>
    </dsp:sp>
    <dsp:sp modelId="{66F55D4F-7EC1-4E9F-A288-AB73F9C0539F}">
      <dsp:nvSpPr>
        <dsp:cNvPr id="0" name=""/>
        <dsp:cNvSpPr/>
      </dsp:nvSpPr>
      <dsp:spPr>
        <a:xfrm>
          <a:off x="2259069" y="4707097"/>
          <a:ext cx="90362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DDA11-65BD-4B74-8C1E-108A0F23A4B4}">
      <dsp:nvSpPr>
        <dsp:cNvPr id="0" name=""/>
        <dsp:cNvSpPr/>
      </dsp:nvSpPr>
      <dsp:spPr bwMode="white">
        <a:xfrm>
          <a:off x="2428500" y="4731856"/>
          <a:ext cx="8866848" cy="495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Pašu cilvēku attieksme un motivācija</a:t>
          </a:r>
          <a:endParaRPr lang="en-US" altLang="lv-LV" sz="18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2428500" y="4731856"/>
        <a:ext cx="8866848" cy="495186"/>
      </dsp:txXfrm>
    </dsp:sp>
    <dsp:sp modelId="{D82F2089-0FDA-4384-AFB8-9FF2D979A243}">
      <dsp:nvSpPr>
        <dsp:cNvPr id="0" name=""/>
        <dsp:cNvSpPr/>
      </dsp:nvSpPr>
      <dsp:spPr>
        <a:xfrm>
          <a:off x="2259069" y="5227043"/>
          <a:ext cx="90362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0.43855</cdr:x>
      <cdr:y>0.1061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FEA9649-E921-4C40-B2EA-5F5F8ACEA56E}"/>
            </a:ext>
          </a:extLst>
        </cdr:cNvPr>
        <cdr:cNvSpPr txBox="1"/>
      </cdr:nvSpPr>
      <cdr:spPr>
        <a:xfrm xmlns:a="http://schemas.openxmlformats.org/drawingml/2006/main">
          <a:off x="0" y="0"/>
          <a:ext cx="3482626" cy="52613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rgbClr val="000000"/>
          </a:solidFill>
        </a:ln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/>
            <a:t>Aktīvie sociālie uzņēmumi – kopā </a:t>
          </a:r>
          <a:r>
            <a:rPr lang="en-US" sz="1800" b="1" dirty="0"/>
            <a:t>2</a:t>
          </a:r>
          <a:r>
            <a:rPr lang="lv-LV" sz="1800" b="1" dirty="0"/>
            <a:t>03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41B2614-144A-44D7-86A9-EAC88894B561}" type="datetimeFigureOut">
              <a:rPr lang="lv-LV"/>
              <a:t>13.12.2023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0A3AA46-2214-4F60-983C-71EDB137A914}" type="slidenum">
              <a:rPr lang="lv-LV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80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95C1D18-B31F-456B-B296-DAC71133ADEC}" type="datetimeFigureOut">
              <a:rPr lang="lv-LV" altLang="lv-LV"/>
              <a:t>13.12.2023</a:t>
            </a:fld>
            <a:endParaRPr lang="lv-LV" alt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80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7563B9-EABA-4465-89D6-F69F70025966}" type="slidenum">
              <a:rPr lang="lv-LV" altLang="lv-LV"/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5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68630" algn="l" defTabSz="9385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38530" algn="l" defTabSz="9385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408430" algn="l" defTabSz="9385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78330" algn="l" defTabSz="9385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348865" algn="l" defTabSz="9398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65" algn="l" defTabSz="9398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665" algn="l" defTabSz="9398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565" algn="l" defTabSz="9398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B33340BD-2E64-4712-BF0F-A0424AC01C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71E7496C-669C-4CB7-AFA9-76739C6CA4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/>
              <a:t>27 % nodarbināti, darbspējas vecuma grupā – 39%</a:t>
            </a: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1758D2FB-E726-4099-B2A6-34BBF8D3D2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4A84445-082C-4A1E-8CB9-AE7A38D274C9}" type="slidenum">
              <a:rPr lang="lv-LV" altLang="lv-LV" smtClean="0"/>
              <a:pPr/>
              <a:t>3</a:t>
            </a:fld>
            <a:endParaRPr lang="lv-LV" altLang="lv-LV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332A6422-08E0-4EDD-9C2E-E66543C1B2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82124F27-9CF4-4C95-849D-C2AB3947F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7DA4BFAA-9C03-4E7E-999B-58925B141C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D4AF0-C95C-4E4F-82A7-F1483237C445}" type="slidenum">
              <a:rPr kumimoji="0" lang="lv-LV" alt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lv-LV" alt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E4C7446B-C76C-4200-A3A6-2B9F05CD97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7C43AF6F-7FAA-417F-9EF8-DF102C71E7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lv-LV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67E8BAAA-79A3-4916-BEC9-DBB6209AF8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F82E2E9-5C45-4ED5-9A41-512B8EDC30B9}" type="slidenum">
              <a:rPr lang="lv-LV" altLang="lv-LV" sz="1200" smtClean="0">
                <a:latin typeface="Calibri" panose="020F0502020204030204" pitchFamily="34" charset="0"/>
              </a:rPr>
              <a:pPr/>
              <a:t>11</a:t>
            </a:fld>
            <a:endParaRPr lang="lv-LV" altLang="lv-LV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41A99-C328-440E-AF0A-7C2250CDAC0E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4191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F8FE8202-A4FA-44D6-8127-7865A5548A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2E48482B-FEC3-4AB1-A7CC-F8703173F5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endParaRPr lang="lv-LV" sz="1200" dirty="0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3C535093-E497-467D-98AC-B833D6196C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853" indent="-285712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2850" indent="-22857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599990" indent="-22857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130" indent="-22857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270" indent="-228570" defTabSz="93809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410" indent="-228570" defTabSz="93809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8550" indent="-228570" defTabSz="93809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5690" indent="-228570" defTabSz="93809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FC16B7-2B7B-4814-8038-82A0AEEFF7BB}" type="slidenum">
              <a:rPr kumimoji="0" lang="lv-LV" altLang="lv-LV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lv-LV" altLang="lv-LV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751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85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0A4295-0DEF-46E8-8BD7-7BE3F837A6AB}" type="slidenum">
              <a:rPr kumimoji="0" lang="lv-LV" alt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85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lv-LV" alt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498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41A99-C328-440E-AF0A-7C2250CDAC0E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3808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>
            <a:extLst>
              <a:ext uri="{FF2B5EF4-FFF2-40B4-BE49-F238E27FC236}">
                <a16:creationId xmlns:a16="http://schemas.microsoft.com/office/drawing/2014/main" id="{5C919676-5D58-4005-A431-56E7ECDED4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>
            <a:extLst>
              <a:ext uri="{FF2B5EF4-FFF2-40B4-BE49-F238E27FC236}">
                <a16:creationId xmlns:a16="http://schemas.microsoft.com/office/drawing/2014/main" id="{940EA591-DAAA-4D5D-A9E9-A778770E4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48600-FA03-42F7-B2CC-7157B430E8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15D91-5FFC-4500-8EE5-512F79EDB97B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8DAC3-0362-44E1-8451-91AAF674F966}" type="slidenum">
              <a:rPr lang="lv-LV" smtClean="0"/>
              <a:t>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77585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8DAC3-0362-44E1-8451-91AAF674F966}" type="slidenum">
              <a:rPr lang="lv-LV" smtClean="0"/>
              <a:t>24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7193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337" y="0"/>
            <a:ext cx="3649326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/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8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367CF-FB2E-4E94-BC48-5D02C5D986B7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0911-0463-4D63-B2D7-33C0BF04050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454186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0911-0463-4D63-B2D7-33C0BF04050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313459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0911-0463-4D63-B2D7-33C0BF04050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805531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12" y="0"/>
            <a:ext cx="3617975" cy="396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52851" tIns="26426" rIns="52851" bIns="26426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788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18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788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78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75958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75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ED4C2A0-9007-4BE1-99E3-39C1ECE1ABC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0378034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821873D3-F435-4D2F-A322-B1E155F6B0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26165916-9C5C-4CE9-92C7-E57725B62F9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5716264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57224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87D60EB0-2FFA-421C-8F37-928B15F28E7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31089476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1"/>
            <a:ext cx="8128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1A5A7C4B-EABC-4FAC-9C48-2A4E3B55838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2113380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1"/>
            <a:ext cx="38608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1"/>
            <a:ext cx="39624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52AD665F-4A12-4992-9BB2-6082EA4EFC9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8578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2386941"/>
            <a:ext cx="38608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1"/>
            <a:ext cx="39624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54400" y="1852614"/>
            <a:ext cx="3860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851954"/>
            <a:ext cx="39624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35FAC260-29E4-4206-A02A-1DD20E32E239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738512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3E2B8BC2-0BDE-4790-B4B0-2947519E1EB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860914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CF0BA5B5-4759-41CC-B1A9-B2FFD5AB71DD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186536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6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0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A6C1A2AA-FA1D-48AB-8638-0650E0A30DC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4678274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6861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914400" y="2130442"/>
            <a:ext cx="103632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2E5D96C3-9783-450A-9FCC-13C496020749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288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1EF10-7747-4120-8680-6AAC6171102D}" type="slidenum">
              <a:rPr 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839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42B2CCFA-4615-45F8-8227-74A1739EB049}" type="slidenum">
              <a:rPr lang="lv-LV" altLang="en-US"/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501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1D2DE-24A6-45B2-AA14-3E0FF9FEA6C1}" type="slidenum">
              <a:rPr lang="lv-LV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7035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ED4C2A0-9007-4BE1-99E3-39C1ECE1ABC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6146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6BA4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1C0AE5BE-973E-4BB4-9D82-7A49A5F7AB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69E980E-7567-4CDA-AA1E-8F652174663E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184742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6749-5002-4023-BDE8-0C4B2D43BE5C}" type="datetimeFigureOut">
              <a:rPr lang="lv-LV" smtClean="0"/>
              <a:t>13.12.2023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0911-0463-4D63-B2D7-33C0BF04050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6500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914400" y="2130442"/>
            <a:ext cx="103632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2E5D96C3-9783-450A-9FCC-13C496020749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83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5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7FE297E-F248-4597-9239-8AFAE8B85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9EE84C0-2C3A-4808-83F1-61574C59E87E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1381406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6DFF88CA-1E38-4A02-A110-F0F9AB6F91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03" y="0"/>
            <a:ext cx="331539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0B88E582-F763-429A-9F37-0699141139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A5D5D03-612B-4713-B645-D1A837BC0E56}"/>
              </a:ext>
            </a:extLst>
          </p:cNvPr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499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7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270636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27433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AC9A00DF-CE9B-493F-B252-2AA56699A09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82400" y="6270625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FDC0490-2BBE-4A42-8438-FF57233D2B96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831649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9"/>
            <a:ext cx="8128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2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0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5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3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1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1722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168232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795B32AD-3725-4455-B857-A085F0441C5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82400" y="6169025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F113E71-640C-4F1B-9F23-3F0E4A9B4CF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6502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7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270636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27433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582400" y="6270625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FDC0490-2BBE-4A42-8438-FF57233D2B96}" type="slidenum">
              <a:rPr lang="en-US" altLang="lv-LV"/>
              <a:t>‹#›</a:t>
            </a:fld>
            <a:endParaRPr lang="en-US" altLang="lv-LV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10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1"/>
            <a:ext cx="3860800" cy="4267200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5"/>
            <a:ext cx="3962400" cy="428307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1722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168232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22">
            <a:extLst>
              <a:ext uri="{FF2B5EF4-FFF2-40B4-BE49-F238E27FC236}">
                <a16:creationId xmlns:a16="http://schemas.microsoft.com/office/drawing/2014/main" id="{C79E2CBF-3DF1-4462-A746-D66BCBF560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82400" y="6169025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23AC791-E025-4A7C-BE5B-CA09458668E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78178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54400" y="304810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2386949"/>
            <a:ext cx="38608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9"/>
            <a:ext cx="39624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54400" y="1516065"/>
            <a:ext cx="3860800" cy="87153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516065"/>
            <a:ext cx="3962400" cy="87087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1722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168232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22">
            <a:extLst>
              <a:ext uri="{FF2B5EF4-FFF2-40B4-BE49-F238E27FC236}">
                <a16:creationId xmlns:a16="http://schemas.microsoft.com/office/drawing/2014/main" id="{D752FFE5-4BC0-4A83-A737-2E6C0160B30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582400" y="6169025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D0BD60D-E02F-43C5-9FA7-0D41ED786719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77472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10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1722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168232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0835630-4073-45C5-A233-372002D80B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82400" y="6169025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81F55C2-F15E-42EF-B8E0-84B908E77B2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366123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1722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168232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7FAC0A8-72F8-4CC9-9E1D-9B1810DB4B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82400" y="6169025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F624254-6A8D-42C3-80C3-07947B3FAB09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0355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1" y="272984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7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1" y="1435123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64" indent="0">
              <a:buNone/>
              <a:defRPr sz="1200"/>
            </a:lvl2pPr>
            <a:lvl3pPr marL="939527" indent="0">
              <a:buNone/>
              <a:defRPr sz="1000"/>
            </a:lvl3pPr>
            <a:lvl4pPr marL="1409295" indent="0">
              <a:buNone/>
              <a:defRPr sz="1000"/>
            </a:lvl4pPr>
            <a:lvl5pPr marL="1879058" indent="0">
              <a:buNone/>
              <a:defRPr sz="1000"/>
            </a:lvl5pPr>
            <a:lvl6pPr marL="2348823" indent="0">
              <a:buNone/>
              <a:defRPr sz="1000"/>
            </a:lvl6pPr>
            <a:lvl7pPr marL="2818588" indent="0">
              <a:buNone/>
              <a:defRPr sz="1000"/>
            </a:lvl7pPr>
            <a:lvl8pPr marL="3288350" indent="0">
              <a:buNone/>
              <a:defRPr sz="1000"/>
            </a:lvl8pPr>
            <a:lvl9pPr marL="375811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1722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168232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05E939F6-CDDD-4E39-8563-299415A009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82400" y="6169025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C05C9BF-2183-443A-B8EB-48F0682C03C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67115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B63C3FEF-D657-49BF-9CDE-5517B4D65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476" y="0"/>
            <a:ext cx="3253047" cy="325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1715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4002613648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1EFC2EC1-899F-4E6B-B2C5-B76EB6CF63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87" y="0"/>
            <a:ext cx="3369425" cy="361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3C594A9-B84B-4267-810A-E33D66D50F33}"/>
              </a:ext>
            </a:extLst>
          </p:cNvPr>
          <p:cNvSpPr txBox="1">
            <a:spLocks/>
          </p:cNvSpPr>
          <p:nvPr userDrawn="1"/>
        </p:nvSpPr>
        <p:spPr>
          <a:xfrm>
            <a:off x="914400" y="4724400"/>
            <a:ext cx="10363200" cy="1036320"/>
          </a:xfrm>
          <a:prstGeom prst="rect">
            <a:avLst/>
          </a:prstGeom>
        </p:spPr>
        <p:txBody>
          <a:bodyPr lIns="78298" tIns="39149" rIns="78298" bIns="3914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166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2666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166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40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166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179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1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67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667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67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67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83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83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2EE1D01D-82AB-4745-933F-2B86BCAB5D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8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A300EC7-446D-4A15-8D08-C8C87619369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01336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1"/>
            <a:ext cx="8128000" cy="1384295"/>
          </a:xfrm>
        </p:spPr>
        <p:txBody>
          <a:bodyPr anchor="t">
            <a:normAutofit/>
          </a:bodyPr>
          <a:lstStyle>
            <a:lvl1pPr algn="l">
              <a:defRPr sz="20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9145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78291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74378" indent="0">
              <a:buNone/>
              <a:defRPr sz="1166">
                <a:solidFill>
                  <a:schemeClr val="tx1">
                    <a:tint val="75000"/>
                  </a:schemeClr>
                </a:solidFill>
              </a:defRPr>
            </a:lvl4pPr>
            <a:lvl5pPr marL="1565834" indent="0">
              <a:buNone/>
              <a:defRPr sz="1166">
                <a:solidFill>
                  <a:schemeClr val="tx1">
                    <a:tint val="75000"/>
                  </a:schemeClr>
                </a:solidFill>
              </a:defRPr>
            </a:lvl5pPr>
            <a:lvl6pPr marL="1957294" indent="0">
              <a:buNone/>
              <a:defRPr sz="1166">
                <a:solidFill>
                  <a:schemeClr val="tx1">
                    <a:tint val="75000"/>
                  </a:schemeClr>
                </a:solidFill>
              </a:defRPr>
            </a:lvl6pPr>
            <a:lvl7pPr marL="2348753" indent="0">
              <a:buNone/>
              <a:defRPr sz="1166">
                <a:solidFill>
                  <a:schemeClr val="tx1">
                    <a:tint val="75000"/>
                  </a:schemeClr>
                </a:solidFill>
              </a:defRPr>
            </a:lvl7pPr>
            <a:lvl8pPr marL="2740211" indent="0">
              <a:buNone/>
              <a:defRPr sz="1166">
                <a:solidFill>
                  <a:schemeClr val="tx1">
                    <a:tint val="75000"/>
                  </a:schemeClr>
                </a:solidFill>
              </a:defRPr>
            </a:lvl8pPr>
            <a:lvl9pPr marL="3131671" indent="0">
              <a:buNone/>
              <a:defRPr sz="11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83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83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F236CAA-4493-4361-A329-FD0CF2B68DB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8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F576848-704C-4639-8D79-FDE9A5ABC72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2951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9"/>
            <a:ext cx="8128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0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8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6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79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1722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168232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582400" y="6169025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F113E71-640C-4F1B-9F23-3F0E4A9B4CF5}" type="slidenum">
              <a:rPr lang="en-US" altLang="lv-LV"/>
              <a:t>‹#›</a:t>
            </a:fld>
            <a:endParaRPr lang="en-US" altLang="lv-LV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03"/>
            <a:ext cx="8128000" cy="1066799"/>
          </a:xfrm>
        </p:spPr>
        <p:txBody>
          <a:bodyPr anchor="t">
            <a:normAutofit/>
          </a:bodyPr>
          <a:lstStyle>
            <a:lvl1pPr algn="l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0"/>
            <a:ext cx="3860800" cy="4373566"/>
          </a:xfrm>
        </p:spPr>
        <p:txBody>
          <a:bodyPr>
            <a:normAutofit/>
          </a:bodyPr>
          <a:lstStyle>
            <a:lvl1pPr>
              <a:defRPr sz="1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417"/>
            </a:lvl6pPr>
            <a:lvl7pPr>
              <a:defRPr sz="1417"/>
            </a:lvl7pPr>
            <a:lvl8pPr>
              <a:defRPr sz="1417"/>
            </a:lvl8pPr>
            <a:lvl9pPr>
              <a:defRPr sz="14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1"/>
            <a:ext cx="3962400" cy="4373573"/>
          </a:xfrm>
        </p:spPr>
        <p:txBody>
          <a:bodyPr>
            <a:normAutofit/>
          </a:bodyPr>
          <a:lstStyle>
            <a:lvl1pPr>
              <a:defRPr sz="1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417"/>
            </a:lvl6pPr>
            <a:lvl7pPr>
              <a:defRPr sz="1417"/>
            </a:lvl7pPr>
            <a:lvl8pPr>
              <a:defRPr sz="1417"/>
            </a:lvl8pPr>
            <a:lvl9pPr>
              <a:defRPr sz="14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83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83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B9203338-A3B6-4C85-AC8C-EA7CEAF3F1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8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8A51173-8593-4BC2-8E65-41A085F1D66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85257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54400" y="304803"/>
            <a:ext cx="8128000" cy="1066799"/>
          </a:xfrm>
        </p:spPr>
        <p:txBody>
          <a:bodyPr anchor="t">
            <a:normAutofit/>
          </a:bodyPr>
          <a:lstStyle>
            <a:lvl1pPr algn="l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2386942"/>
            <a:ext cx="3860800" cy="3739225"/>
          </a:xfrm>
        </p:spPr>
        <p:txBody>
          <a:bodyPr>
            <a:normAutofit/>
          </a:bodyPr>
          <a:lstStyle>
            <a:lvl1pPr>
              <a:defRPr sz="1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417"/>
            </a:lvl6pPr>
            <a:lvl7pPr>
              <a:defRPr sz="1417"/>
            </a:lvl7pPr>
            <a:lvl8pPr>
              <a:defRPr sz="1417"/>
            </a:lvl8pPr>
            <a:lvl9pPr>
              <a:defRPr sz="14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0"/>
            <a:ext cx="3962400" cy="3739234"/>
          </a:xfrm>
        </p:spPr>
        <p:txBody>
          <a:bodyPr>
            <a:normAutofit/>
          </a:bodyPr>
          <a:lstStyle>
            <a:lvl1pPr>
              <a:defRPr sz="1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417"/>
            </a:lvl6pPr>
            <a:lvl7pPr>
              <a:defRPr sz="1417"/>
            </a:lvl7pPr>
            <a:lvl8pPr>
              <a:defRPr sz="1417"/>
            </a:lvl8pPr>
            <a:lvl9pPr>
              <a:defRPr sz="14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54400" y="1852614"/>
            <a:ext cx="3860800" cy="534988"/>
          </a:xfrm>
        </p:spPr>
        <p:txBody>
          <a:bodyPr>
            <a:normAutofit/>
          </a:bodyPr>
          <a:lstStyle>
            <a:lvl1pPr marL="0" indent="0">
              <a:buNone/>
              <a:defRPr sz="1667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851954"/>
            <a:ext cx="3962400" cy="534988"/>
          </a:xfrm>
        </p:spPr>
        <p:txBody>
          <a:bodyPr>
            <a:normAutofit/>
          </a:bodyPr>
          <a:lstStyle>
            <a:lvl1pPr marL="0" indent="0">
              <a:buNone/>
              <a:defRPr sz="1667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83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83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>
            <a:extLst>
              <a:ext uri="{FF2B5EF4-FFF2-40B4-BE49-F238E27FC236}">
                <a16:creationId xmlns:a16="http://schemas.microsoft.com/office/drawing/2014/main" id="{454BBB68-0969-4BF1-AB6D-D939821446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8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A96E119-9DF0-4783-BAB1-F257BE175B1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2178855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3"/>
            <a:ext cx="8128000" cy="1066799"/>
          </a:xfrm>
        </p:spPr>
        <p:txBody>
          <a:bodyPr anchor="t">
            <a:normAutofit/>
          </a:bodyPr>
          <a:lstStyle>
            <a:lvl1pPr algn="l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83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83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88056357-38E5-4C43-B984-A0645022970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8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41A389D-8D46-48AB-9B44-B80B4C401F8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315087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83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83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9DDA0EA6-A433-43EA-BE54-464B4D9654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8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7ABBE89-F061-44D8-A85C-B9F590A1D4A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3024835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6"/>
            <a:ext cx="3668035" cy="1162051"/>
          </a:xfrm>
        </p:spPr>
        <p:txBody>
          <a:bodyPr anchor="t">
            <a:normAutofit/>
          </a:bodyPr>
          <a:lstStyle>
            <a:lvl1pPr algn="l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6"/>
            <a:ext cx="4359563" cy="5853128"/>
          </a:xfrm>
        </p:spPr>
        <p:txBody>
          <a:bodyPr>
            <a:normAutofit/>
          </a:bodyPr>
          <a:lstStyle>
            <a:lvl1pPr>
              <a:defRPr sz="1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583"/>
            </a:lvl6pPr>
            <a:lvl7pPr>
              <a:defRPr sz="1583"/>
            </a:lvl7pPr>
            <a:lvl8pPr>
              <a:defRPr sz="1583"/>
            </a:lvl8pPr>
            <a:lvl9pPr>
              <a:defRPr sz="15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1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16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91458" indent="0">
              <a:buNone/>
              <a:defRPr sz="1000"/>
            </a:lvl2pPr>
            <a:lvl3pPr marL="782917" indent="0">
              <a:buNone/>
              <a:defRPr sz="833"/>
            </a:lvl3pPr>
            <a:lvl4pPr marL="1174378" indent="0">
              <a:buNone/>
              <a:defRPr sz="833"/>
            </a:lvl4pPr>
            <a:lvl5pPr marL="1565834" indent="0">
              <a:buNone/>
              <a:defRPr sz="833"/>
            </a:lvl5pPr>
            <a:lvl6pPr marL="1957294" indent="0">
              <a:buNone/>
              <a:defRPr sz="833"/>
            </a:lvl6pPr>
            <a:lvl7pPr marL="2348753" indent="0">
              <a:buNone/>
              <a:defRPr sz="833"/>
            </a:lvl7pPr>
            <a:lvl8pPr marL="2740211" indent="0">
              <a:buNone/>
              <a:defRPr sz="833"/>
            </a:lvl8pPr>
            <a:lvl9pPr marL="3131671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83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83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E0363088-C1E1-4EA1-A7A4-04B4F3D3D0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8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2E124C8-521E-4EF9-8F05-3EFE155BA60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9849330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539F1848-6CD0-464B-9A4C-28DD3ED29E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780"/>
            <a:ext cx="12192000" cy="24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13E02763-0AD2-4857-922F-60B57A34CC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367" y="0"/>
            <a:ext cx="3774440" cy="399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166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40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166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4446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839006117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7E7F-A491-4CB8-9CB0-378674223856}" type="datetimeFigureOut">
              <a:rPr lang="lv-LV" smtClean="0"/>
              <a:t>13.12.2023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59D1-F874-406C-877F-DCC43B14961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32746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7E7F-A491-4CB8-9CB0-378674223856}" type="datetimeFigureOut">
              <a:rPr lang="lv-LV" smtClean="0"/>
              <a:t>13.12.2023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59D1-F874-406C-877F-DCC43B14961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730473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7E7F-A491-4CB8-9CB0-378674223856}" type="datetimeFigureOut">
              <a:rPr lang="lv-LV" smtClean="0"/>
              <a:t>13.12.2023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59D1-F874-406C-877F-DCC43B14961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7103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10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1"/>
            <a:ext cx="3860800" cy="4267200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5"/>
            <a:ext cx="3962400" cy="428307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1722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168232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582400" y="6169025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23AC791-E025-4A7C-BE5B-CA09458668EC}" type="slidenum">
              <a:rPr lang="en-US" altLang="lv-LV"/>
              <a:t>‹#›</a:t>
            </a:fld>
            <a:endParaRPr lang="en-US" altLang="lv-LV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7E7F-A491-4CB8-9CB0-378674223856}" type="datetimeFigureOut">
              <a:rPr lang="lv-LV" smtClean="0"/>
              <a:t>13.12.2023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59D1-F874-406C-877F-DCC43B14961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6269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7E7F-A491-4CB8-9CB0-378674223856}" type="datetimeFigureOut">
              <a:rPr lang="lv-LV" smtClean="0"/>
              <a:t>13.12.2023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59D1-F874-406C-877F-DCC43B14961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838764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7E7F-A491-4CB8-9CB0-378674223856}" type="datetimeFigureOut">
              <a:rPr lang="lv-LV" smtClean="0"/>
              <a:t>13.12.2023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59D1-F874-406C-877F-DCC43B14961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665255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7E7F-A491-4CB8-9CB0-378674223856}" type="datetimeFigureOut">
              <a:rPr lang="lv-LV" smtClean="0"/>
              <a:t>13.12.2023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59D1-F874-406C-877F-DCC43B14961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08194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7E7F-A491-4CB8-9CB0-378674223856}" type="datetimeFigureOut">
              <a:rPr lang="lv-LV" smtClean="0"/>
              <a:t>13.12.2023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59D1-F874-406C-877F-DCC43B14961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6692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7E7F-A491-4CB8-9CB0-378674223856}" type="datetimeFigureOut">
              <a:rPr lang="lv-LV" smtClean="0"/>
              <a:t>13.12.2023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59D1-F874-406C-877F-DCC43B14961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618615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7E7F-A491-4CB8-9CB0-378674223856}" type="datetimeFigureOut">
              <a:rPr lang="lv-LV" smtClean="0"/>
              <a:t>13.12.2023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59D1-F874-406C-877F-DCC43B14961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324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7E7F-A491-4CB8-9CB0-378674223856}" type="datetimeFigureOut">
              <a:rPr lang="lv-LV" smtClean="0"/>
              <a:t>13.12.2023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59D1-F874-406C-877F-DCC43B149617}" type="slidenum">
              <a:rPr lang="lv-LV" smtClean="0"/>
              <a:t>‹#›</a:t>
            </a:fld>
            <a:endParaRPr lang="lv-LV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3925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7E7F-A491-4CB8-9CB0-378674223856}" type="datetimeFigureOut">
              <a:rPr lang="lv-LV" smtClean="0"/>
              <a:t>13.12.2023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59D1-F874-406C-877F-DCC43B14961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58350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7E7F-A491-4CB8-9CB0-378674223856}" type="datetimeFigureOut">
              <a:rPr lang="lv-LV" smtClean="0"/>
              <a:t>13.12.2023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59D1-F874-406C-877F-DCC43B149617}" type="slidenum">
              <a:rPr lang="lv-LV" smtClean="0"/>
              <a:t>‹#›</a:t>
            </a:fld>
            <a:endParaRPr lang="lv-LV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05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54400" y="304810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2386949"/>
            <a:ext cx="38608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9"/>
            <a:ext cx="39624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54400" y="1516065"/>
            <a:ext cx="3860800" cy="87153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516065"/>
            <a:ext cx="3962400" cy="87087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1722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168232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11582400" y="6169025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D0BD60D-E02F-43C5-9FA7-0D41ED786719}" type="slidenum">
              <a:rPr lang="en-US" altLang="lv-LV"/>
              <a:t>‹#›</a:t>
            </a:fld>
            <a:endParaRPr lang="en-US" altLang="lv-LV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7E7F-A491-4CB8-9CB0-378674223856}" type="datetimeFigureOut">
              <a:rPr lang="lv-LV" smtClean="0"/>
              <a:t>13.12.2023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59D1-F874-406C-877F-DCC43B14961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32032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7E7F-A491-4CB8-9CB0-378674223856}" type="datetimeFigureOut">
              <a:rPr lang="lv-LV" smtClean="0"/>
              <a:t>13.12.2023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59D1-F874-406C-877F-DCC43B14961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024416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7E7F-A491-4CB8-9CB0-378674223856}" type="datetimeFigureOut">
              <a:rPr lang="lv-LV" smtClean="0"/>
              <a:t>13.12.2023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59D1-F874-406C-877F-DCC43B14961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511717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592ED-7CB6-42BC-BA8E-6A6670DA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04977-5ADF-42CA-9E6D-A0597514B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35748-64F3-49F5-962E-966AD7C6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38829-16E5-48C4-A6BA-639D4446B0C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203909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977C7-7EE1-4F5F-9CEA-B76681A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DAB11-85A4-4342-AE53-CF6A2AACD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962EE-C80C-4FBF-8CB0-C243D8D85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AD6D0-3EBE-4DF5-B983-15B8FA5124CE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066077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E046B-C238-45AD-9B4B-9C3C22AE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1483B-9264-43C7-9979-8F091DBBA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9742A-6A3B-47BD-96A4-057E1D75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DB461-1E0C-46BA-AACD-957C45C9735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58731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CF57A3-D5A4-4524-A6E5-476CC80CE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0F7747-FF70-4F58-BD5C-A600F347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FE00A3-821B-4987-B525-7FBE2544F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3FE92-9CCE-4A53-AE05-CA9CDCC8F1F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8514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95422F-A7C1-4CD8-8242-6089FCE06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6991453-CE44-417E-8CC7-8F336DE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4A0FF6-E41C-4FB2-8993-C1F4731C7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CCC29-8EBA-4F07-AC3C-9C8B995B28AD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84220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C087870-B0A0-4C41-9FD6-BDCA0CBB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92DB5CD-C707-4A13-943B-319C82D6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10C30-3761-478F-A437-D0CB53A6B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4C5B1-F28A-4B7E-8FA4-5BB112818FDE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727181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21D3F22-6690-4336-8023-B69B820F4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C7DAD19-1A98-42AF-B836-D93C065E0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F487D6-8489-493A-940B-AF2A8266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63E1A-A990-4F7D-92DE-60947699EF9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933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10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1722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168232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582400" y="6169025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81F55C2-F15E-42EF-B8E0-84B908E77B2B}" type="slidenum">
              <a:rPr lang="en-US" altLang="lv-LV"/>
              <a:t>‹#›</a:t>
            </a:fld>
            <a:endParaRPr lang="en-US" altLang="lv-LV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FA2B9A-AAE9-4B12-A0FA-4513CC2A2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08E56B-1D2F-4A28-BA0A-40078359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4F3471-398F-497C-9DD1-4FA7DF2F5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2D3C3-43E6-432F-AFD8-7752164ED77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781754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A5D54F-1581-43B3-B35B-D5B161B6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2A85F5-9358-4D15-A30E-599E6D2F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85A3BB-E4FB-412C-9902-DB4992F2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8D2C0-30B8-4524-85D8-C1BF1967655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938748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381E5-53CD-449F-8E3C-C63F01CC5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E916-3A56-400C-B8A8-11F7C388E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D48B6-4835-421D-90BE-178A81893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ED6A-F973-4F41-A2C2-C884B9F53EE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660669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DBFE0-86D5-46A1-808E-FAD6BD47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4AED3-F435-4557-9AA9-2674DF589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670F8-3EB9-4DC3-A56E-C664D337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2C8E0-44B2-4B4B-83F2-53ADC2FA54A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762057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6E0BFC34-46B6-4146-855C-ED66727C6B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218" y="0"/>
            <a:ext cx="423756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52A16C0A-EF9E-4A2D-B038-E6A523DE32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69BB01D-5150-4AFB-8678-279DDB24C110}"/>
              </a:ext>
            </a:extLst>
          </p:cNvPr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38986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5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89C2C47-F559-4BF5-8B75-B169B9FCB3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ABBF9CC-5DC0-483E-81B1-17D8BD5A1EC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546585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808A750A-CF54-413B-BEB1-087A308BD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7" y="0"/>
            <a:ext cx="503766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CA3C9774-ECAB-491D-8D4A-68D8997296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7835714-7A12-42D3-97FF-CE8B0B16B71E}"/>
              </a:ext>
            </a:extLst>
          </p:cNvPr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24293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5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CD711352-B0CE-48B8-9C4B-16B1C5E3AA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F3A1D0E-807A-4984-AD51-40AEFDE4819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8064576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5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8BFFAFC6-1D79-48A1-B68C-4B408CF8EB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385E26C-11AE-4959-A591-FAE272E6A12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7195399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5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C04B210-5668-4BAC-BA10-DE47808345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D5EFB3E-9DE7-4F03-8D13-425800FD419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27392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1722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168232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582400" y="6169025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F624254-6A8D-42C3-80C3-07947B3FAB09}" type="slidenum">
              <a:rPr lang="en-US" altLang="lv-LV"/>
              <a:t>‹#›</a:t>
            </a:fld>
            <a:endParaRPr lang="en-US" altLang="lv-LV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5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1DAFCDF3-E41D-4F14-BF8E-7A6B4A44E2E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C522940-DEC4-4794-B564-3DB25AB3A18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309643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5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1B0547A0-3F5D-40F5-AFD8-9319CE7CB89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1FE7AEB-DFE0-4DBA-B847-1EA5C1130B1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813086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5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F1FE29E9-5DFA-4011-99B7-E26F03155B1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8D64E5E-3EC3-42D7-8922-1C5B5E5BD0D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8499376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5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BC08B8DE-E77C-40A3-AD2F-4685CA55FE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3BA740A-CB74-43CF-B953-6604176665D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0920294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5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01203B45-E4CD-48D8-8A75-F21E108CB71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31726A1-2AAE-4221-A073-11252A309B5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0650338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5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7931EFAD-7A5B-43E5-80A1-D3B544A19E7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6D86E39-2A05-490C-8372-E10A88114EB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2391221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5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4BD4B0A9-715D-4F30-9CE2-B48C8C4549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E919255-7457-45E3-8E6B-6AEF14CA017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891956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5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81FFD1A8-9404-4C93-9BA0-C15C64E0F5E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F85F7C8-3C1E-4D03-A6C0-39F775DFF88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8025093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5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CA38ABA-18AD-4045-9589-747E6E20A15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C741D73-A6C0-45B3-A950-4882DC3A384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600225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5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3FA2C28B-5937-4B7B-92AF-5999A2144B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C9072A0-6916-4EF9-B3A5-2C916BDCE81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3035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1" y="272984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7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1" y="1435123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900" indent="0">
              <a:buNone/>
              <a:defRPr sz="1200"/>
            </a:lvl2pPr>
            <a:lvl3pPr marL="939800" indent="0">
              <a:buNone/>
              <a:defRPr sz="1000"/>
            </a:lvl3pPr>
            <a:lvl4pPr marL="1409065" indent="0">
              <a:buNone/>
              <a:defRPr sz="1000"/>
            </a:lvl4pPr>
            <a:lvl5pPr marL="1878965" indent="0">
              <a:buNone/>
              <a:defRPr sz="1000"/>
            </a:lvl5pPr>
            <a:lvl6pPr marL="2348865" indent="0">
              <a:buNone/>
              <a:defRPr sz="1000"/>
            </a:lvl6pPr>
            <a:lvl7pPr marL="2818765" indent="0">
              <a:buNone/>
              <a:defRPr sz="1000"/>
            </a:lvl7pPr>
            <a:lvl8pPr marL="3288665" indent="0">
              <a:buNone/>
              <a:defRPr sz="1000"/>
            </a:lvl8pPr>
            <a:lvl9pPr marL="37579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1722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168232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582400" y="6169025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C05C9BF-2183-443A-B8EB-48F0682C03CE}" type="slidenum">
              <a:rPr lang="en-US" altLang="lv-LV"/>
              <a:t>‹#›</a:t>
            </a:fld>
            <a:endParaRPr lang="en-US" altLang="lv-LV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5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1CDC162D-A7F2-4CDA-A838-705897B8B1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E9848F0-2B06-480F-9D9F-383AE948669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2865977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5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EDF1A306-5231-4FF6-8A91-4DDE9683CD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384DBCA-F4F9-412A-AD01-7444F3FA896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2433525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5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889BFF71-2B24-4395-B1A3-1A915D3A1EF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33131C3-7FFE-4156-B175-7D6764BCC36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8818427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5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3C5FA93C-35C4-4D86-8009-1EDDB952B9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A8EB7AA-89D4-47E1-8321-1B70DB90D06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5876451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2A10880D-FE20-4764-9AC1-6BE3595FF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7" y="0"/>
            <a:ext cx="503766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2E5D3D7F-7608-4949-B0FB-2A4EFEF2D9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8995B9B-9BA4-41C2-9D5C-A0B214C82D78}"/>
              </a:ext>
            </a:extLst>
          </p:cNvPr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19268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5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42DFDBFE-95C1-4541-9E70-45AAA849121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AD9E8F9-B13E-4656-BC50-9FED4E0CB319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1160460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5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64FECC27-1B1E-450D-A466-7C11F89F010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EDEB031-1532-456B-AC85-56D482E9F6D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023938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5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21A1327D-7134-48B4-97E0-8798ADBEBC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CCD0987-742D-4B80-A628-708592D4A35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7737066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5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76D38244-27B5-4246-AE9A-EFDB341E05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01DAF4F-D53D-4587-86D1-D32431DADD8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1829352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5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76258CD0-4D3D-4D18-B1CA-CCFE59E328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4EC3D42-580F-4B2E-B067-CBE530EEA14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74169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449" y="0"/>
            <a:ext cx="3979101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5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386087E2-65BF-4B5D-A60C-744916E648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5AE43A7-4E1C-4055-85AA-150FB85D5BE9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6198883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158E7655-8FD1-41EA-916F-DF4B7990DC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D9F76AE-E498-4872-8FB8-2D2C783164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7" y="0"/>
            <a:ext cx="503766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4255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D60911-0463-4D63-B2D7-33C0BF040503}" type="slidenum">
              <a:rPr lang="lv-LV" smtClean="0"/>
              <a:t>‹#›</a:t>
            </a:fld>
            <a:endParaRPr lang="lv-LV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5025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0911-0463-4D63-B2D7-33C0BF04050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644200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0911-0463-4D63-B2D7-33C0BF040503}" type="slidenum">
              <a:rPr lang="lv-LV" smtClean="0"/>
              <a:t>‹#›</a:t>
            </a:fld>
            <a:endParaRPr lang="lv-LV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5291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0911-0463-4D63-B2D7-33C0BF04050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428459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0911-0463-4D63-B2D7-33C0BF04050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543403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0911-0463-4D63-B2D7-33C0BF04050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566479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0911-0463-4D63-B2D7-33C0BF04050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780165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0911-0463-4D63-B2D7-33C0BF04050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537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9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73.xml"/><Relationship Id="rId34" Type="http://schemas.openxmlformats.org/officeDocument/2006/relationships/slideLayout" Target="../slideLayouts/slideLayout86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33" Type="http://schemas.openxmlformats.org/officeDocument/2006/relationships/slideLayout" Target="../slideLayouts/slideLayout85.xml"/><Relationship Id="rId38" Type="http://schemas.openxmlformats.org/officeDocument/2006/relationships/slideLayout" Target="../slideLayouts/slideLayout90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1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slideLayout" Target="../slideLayouts/slideLayout84.xml"/><Relationship Id="rId37" Type="http://schemas.openxmlformats.org/officeDocument/2006/relationships/slideLayout" Target="../slideLayouts/slideLayout89.xml"/><Relationship Id="rId40" Type="http://schemas.openxmlformats.org/officeDocument/2006/relationships/theme" Target="../theme/theme5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36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83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slideLayout" Target="../slideLayouts/slideLayout82.xml"/><Relationship Id="rId35" Type="http://schemas.openxmlformats.org/officeDocument/2006/relationships/slideLayout" Target="../slideLayouts/slideLayout87.xml"/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/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/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809B7A1-DD97-4A89-9010-BEC1122F39C2}" type="datetime1">
              <a:rPr lang="en-US" altLang="lv-LV"/>
              <a:t>12/13/2023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8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FEA6F85-E5BC-4ECD-AC2F-69F4BA5A450E}" type="slidenum">
              <a:rPr lang="en-US" altLang="lv-LV"/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51" r:id="rId12"/>
    <p:sldLayoutId id="2147483797" r:id="rId13"/>
    <p:sldLayoutId id="2147483798" r:id="rId14"/>
    <p:sldLayoutId id="2147483799" r:id="rId15"/>
    <p:sldLayoutId id="2147483815" r:id="rId16"/>
  </p:sldLayoutIdLst>
  <p:hf hdr="0" ftr="0" dt="0"/>
  <p:txStyles>
    <p:titleStyle>
      <a:lvl1pPr algn="ctr" defTabSz="936625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936625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anose="02020603050405020304" pitchFamily="18" charset="0"/>
          <a:ea typeface="MS PGothic" panose="020B0600070205080204" pitchFamily="34" charset="-128"/>
        </a:defRPr>
      </a:lvl2pPr>
      <a:lvl3pPr algn="ctr" defTabSz="936625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anose="02020603050405020304" pitchFamily="18" charset="0"/>
          <a:ea typeface="MS PGothic" panose="020B0600070205080204" pitchFamily="34" charset="-128"/>
        </a:defRPr>
      </a:lvl3pPr>
      <a:lvl4pPr algn="ctr" defTabSz="936625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anose="02020603050405020304" pitchFamily="18" charset="0"/>
          <a:ea typeface="MS PGothic" panose="020B0600070205080204" pitchFamily="34" charset="-128"/>
        </a:defRPr>
      </a:lvl4pPr>
      <a:lvl5pPr algn="ctr" defTabSz="936625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anose="02020603050405020304" pitchFamily="18" charset="0"/>
          <a:ea typeface="MS PGothic" panose="020B0600070205080204" pitchFamily="34" charset="-128"/>
        </a:defRPr>
      </a:lvl5pPr>
      <a:lvl6pPr marL="457200" algn="ctr" defTabSz="937895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anose="02020603050405020304" pitchFamily="18" charset="0"/>
        </a:defRPr>
      </a:lvl6pPr>
      <a:lvl7pPr marL="914400" algn="ctr" defTabSz="937895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defTabSz="937895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defTabSz="937895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9250" indent="-349250" algn="l" defTabSz="936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60730" indent="-290830" algn="l" defTabSz="936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71575" indent="-231775" algn="l" defTabSz="936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41475" indent="-231775" algn="l" defTabSz="936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111375" indent="-231775" algn="l" defTabSz="936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83815" indent="-234950" algn="l" defTabSz="939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715" indent="-234950" algn="l" defTabSz="939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2980" indent="-234950" algn="l" defTabSz="939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2880" indent="-234950" algn="l" defTabSz="939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8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900" algn="l" defTabSz="9398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800" algn="l" defTabSz="9398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065" algn="l" defTabSz="9398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8965" algn="l" defTabSz="9398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865" algn="l" defTabSz="9398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65" algn="l" defTabSz="9398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665" algn="l" defTabSz="9398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7930" algn="l" defTabSz="9398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51080EC-FDA8-4940-B149-4A60D1C115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4958DA6-FC1E-4C7C-AECD-B0C82835FF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2CFD3-59E4-4EEA-8A8E-B68FB6C65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809B7A1-DD97-4A89-9010-BEC1122F39C2}" type="datetime1">
              <a:rPr lang="en-US" altLang="lv-LV"/>
              <a:pPr>
                <a:defRPr/>
              </a:pPr>
              <a:t>12/13/2023</a:t>
            </a:fld>
            <a:endParaRPr lang="en-US" alt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254D2-0FC3-4192-B218-7408D37C4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2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7220C-845F-4C32-A94D-886127415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FEA6F85-E5BC-4ECD-AC2F-69F4BA5A450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967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hf hdr="0" ftr="0" dt="0"/>
  <p:txStyles>
    <p:titleStyle>
      <a:lvl1pPr algn="ctr" defTabSz="936625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936625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2pPr>
      <a:lvl3pPr algn="ctr" defTabSz="936625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3pPr>
      <a:lvl4pPr algn="ctr" defTabSz="936625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algn="ctr" defTabSz="936625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457178" algn="ctr" defTabSz="938167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354" algn="ctr" defTabSz="938167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532" algn="ctr" defTabSz="938167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709" algn="ctr" defTabSz="938167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49250" indent="-349250" algn="l" defTabSz="936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60413" indent="-290513" algn="l" defTabSz="936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71575" indent="-231775" algn="l" defTabSz="936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41475" indent="-231775" algn="l" defTabSz="936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111375" indent="-231775" algn="l" defTabSz="936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83706" indent="-234881" algn="l" defTabSz="93952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470" indent="-234881" algn="l" defTabSz="93952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236" indent="-234881" algn="l" defTabSz="93952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2999" indent="-234881" algn="l" defTabSz="93952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64" algn="l" defTabSz="9395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27" algn="l" defTabSz="9395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295" algn="l" defTabSz="9395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058" algn="l" defTabSz="9395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823" algn="l" defTabSz="9395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588" algn="l" defTabSz="9395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350" algn="l" defTabSz="9395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117" algn="l" defTabSz="9395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25C39EB-1915-4C32-BBC7-9663EAF295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AD117CD-34E9-4E0D-8EE5-A46C3CA764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E3E44-97E5-4388-AE3D-F71E1E7BF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EE8AA-FABC-49D1-B37E-D1E15E8779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782917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2FD0E-9E51-4732-A7DF-5DDA2E3C9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B105ED9-A3EF-4EED-9CE4-2CC9B798BC5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8258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</p:sldLayoutIdLst>
  <p:hf hdr="0" ftr="0" dt="0"/>
  <p:txStyles>
    <p:titleStyle>
      <a:lvl1pPr algn="ctr" defTabSz="779146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779146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  <a:ea typeface="MS PGothic" pitchFamily="34" charset="-128"/>
        </a:defRPr>
      </a:lvl2pPr>
      <a:lvl3pPr algn="ctr" defTabSz="779146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  <a:ea typeface="MS PGothic" pitchFamily="34" charset="-128"/>
        </a:defRPr>
      </a:lvl3pPr>
      <a:lvl4pPr algn="ctr" defTabSz="779146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algn="ctr" defTabSz="779146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380970" algn="ctr" defTabSz="781782" rtl="0" eaLnBrk="1" fontAlgn="base" hangingPunct="1">
        <a:spcBef>
          <a:spcPct val="0"/>
        </a:spcBef>
        <a:spcAft>
          <a:spcPct val="0"/>
        </a:spcAft>
        <a:defRPr sz="3750">
          <a:solidFill>
            <a:schemeClr val="tx1"/>
          </a:solidFill>
          <a:latin typeface="Times New Roman" pitchFamily="18" charset="0"/>
        </a:defRPr>
      </a:lvl6pPr>
      <a:lvl7pPr marL="761940" algn="ctr" defTabSz="781782" rtl="0" eaLnBrk="1" fontAlgn="base" hangingPunct="1">
        <a:spcBef>
          <a:spcPct val="0"/>
        </a:spcBef>
        <a:spcAft>
          <a:spcPct val="0"/>
        </a:spcAft>
        <a:defRPr sz="3750">
          <a:solidFill>
            <a:schemeClr val="tx1"/>
          </a:solidFill>
          <a:latin typeface="Times New Roman" pitchFamily="18" charset="0"/>
        </a:defRPr>
      </a:lvl7pPr>
      <a:lvl8pPr marL="1142909" algn="ctr" defTabSz="781782" rtl="0" eaLnBrk="1" fontAlgn="base" hangingPunct="1">
        <a:spcBef>
          <a:spcPct val="0"/>
        </a:spcBef>
        <a:spcAft>
          <a:spcPct val="0"/>
        </a:spcAft>
        <a:defRPr sz="3750">
          <a:solidFill>
            <a:schemeClr val="tx1"/>
          </a:solidFill>
          <a:latin typeface="Times New Roman" pitchFamily="18" charset="0"/>
        </a:defRPr>
      </a:lvl8pPr>
      <a:lvl9pPr marL="1523878" algn="ctr" defTabSz="781782" rtl="0" eaLnBrk="1" fontAlgn="base" hangingPunct="1">
        <a:spcBef>
          <a:spcPct val="0"/>
        </a:spcBef>
        <a:spcAft>
          <a:spcPct val="0"/>
        </a:spcAft>
        <a:defRPr sz="3750">
          <a:solidFill>
            <a:schemeClr val="tx1"/>
          </a:solidFill>
          <a:latin typeface="Times New Roman" pitchFamily="18" charset="0"/>
        </a:defRPr>
      </a:lvl9pPr>
    </p:titleStyle>
    <p:bodyStyle>
      <a:lvl1pPr marL="291466" indent="-291466" algn="l" defTabSz="77914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32460" indent="-241936" algn="l" defTabSz="77914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75360" indent="-192406" algn="l" defTabSz="77914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367790" indent="-192406" algn="l" defTabSz="77914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4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760220" indent="-192406" algn="l" defTabSz="77914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4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153024" indent="-195728" algn="l" defTabSz="782917" rtl="0" eaLnBrk="1" latinLnBrk="0" hangingPunct="1">
        <a:spcBef>
          <a:spcPct val="20000"/>
        </a:spcBef>
        <a:buFont typeface="Arial" pitchFamily="34" charset="0"/>
        <a:buChar char="•"/>
        <a:defRPr sz="1583" kern="1200">
          <a:solidFill>
            <a:schemeClr val="tx1"/>
          </a:solidFill>
          <a:latin typeface="+mn-lt"/>
          <a:ea typeface="+mn-ea"/>
          <a:cs typeface="+mn-cs"/>
        </a:defRPr>
      </a:lvl6pPr>
      <a:lvl7pPr marL="2544481" indent="-195728" algn="l" defTabSz="782917" rtl="0" eaLnBrk="1" latinLnBrk="0" hangingPunct="1">
        <a:spcBef>
          <a:spcPct val="20000"/>
        </a:spcBef>
        <a:buFont typeface="Arial" pitchFamily="34" charset="0"/>
        <a:buChar char="•"/>
        <a:defRPr sz="1583" kern="1200">
          <a:solidFill>
            <a:schemeClr val="tx1"/>
          </a:solidFill>
          <a:latin typeface="+mn-lt"/>
          <a:ea typeface="+mn-ea"/>
          <a:cs typeface="+mn-cs"/>
        </a:defRPr>
      </a:lvl7pPr>
      <a:lvl8pPr marL="2935942" indent="-195728" algn="l" defTabSz="782917" rtl="0" eaLnBrk="1" latinLnBrk="0" hangingPunct="1">
        <a:spcBef>
          <a:spcPct val="20000"/>
        </a:spcBef>
        <a:buFont typeface="Arial" pitchFamily="34" charset="0"/>
        <a:buChar char="•"/>
        <a:defRPr sz="1583" kern="1200">
          <a:solidFill>
            <a:schemeClr val="tx1"/>
          </a:solidFill>
          <a:latin typeface="+mn-lt"/>
          <a:ea typeface="+mn-ea"/>
          <a:cs typeface="+mn-cs"/>
        </a:defRPr>
      </a:lvl8pPr>
      <a:lvl9pPr marL="3327398" indent="-195728" algn="l" defTabSz="782917" rtl="0" eaLnBrk="1" latinLnBrk="0" hangingPunct="1">
        <a:spcBef>
          <a:spcPct val="20000"/>
        </a:spcBef>
        <a:buFont typeface="Arial" pitchFamily="34" charset="0"/>
        <a:buChar char="•"/>
        <a:defRPr sz="15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291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91458" algn="l" defTabSz="78291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82917" algn="l" defTabSz="78291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174378" algn="l" defTabSz="78291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565834" algn="l" defTabSz="78291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57294" algn="l" defTabSz="78291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48753" algn="l" defTabSz="78291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740211" algn="l" defTabSz="78291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131671" algn="l" defTabSz="78291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67E7F-A491-4CB8-9CB0-378674223856}" type="datetimeFigureOut">
              <a:rPr lang="lv-LV" smtClean="0"/>
              <a:t>13.12.2023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77959D1-F874-406C-877F-DCC43B14961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3530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C3569DC2-9598-4B26-9D1E-2A02F74E9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1A87A8EB-A945-41FC-811E-CE9F60088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556C1-E2D2-44C9-AD55-8D16795930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AEB0B-CEA6-42FA-98B7-F42AD2DE5D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20DB4-38EA-4163-9269-BFA77E3B7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AB5BED-C9B2-4918-A566-E663F0CA0F9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89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79" r:id="rId24"/>
    <p:sldLayoutId id="2147483780" r:id="rId25"/>
    <p:sldLayoutId id="2147483781" r:id="rId26"/>
    <p:sldLayoutId id="2147483782" r:id="rId27"/>
    <p:sldLayoutId id="2147483783" r:id="rId28"/>
    <p:sldLayoutId id="2147483784" r:id="rId29"/>
    <p:sldLayoutId id="2147483785" r:id="rId30"/>
    <p:sldLayoutId id="2147483786" r:id="rId31"/>
    <p:sldLayoutId id="2147483787" r:id="rId32"/>
    <p:sldLayoutId id="2147483788" r:id="rId33"/>
    <p:sldLayoutId id="2147483789" r:id="rId34"/>
    <p:sldLayoutId id="2147483790" r:id="rId35"/>
    <p:sldLayoutId id="2147483791" r:id="rId36"/>
    <p:sldLayoutId id="2147483792" r:id="rId37"/>
    <p:sldLayoutId id="2147483793" r:id="rId38"/>
    <p:sldLayoutId id="2147483794" r:id="rId39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2D60911-0463-4D63-B2D7-33C0BF04050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6880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9A76CA-086B-4496-B983-7E7A20D91F28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13519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diagramLayout" Target="../diagrams/layout8.xml"/><Relationship Id="rId7" Type="http://schemas.openxmlformats.org/officeDocument/2006/relationships/image" Target="../media/image1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m.gov.lv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2837" y="2830493"/>
            <a:ext cx="10363200" cy="960442"/>
          </a:xfrm>
        </p:spPr>
        <p:txBody>
          <a:bodyPr>
            <a:noAutofit/>
          </a:bodyPr>
          <a:lstStyle/>
          <a:p>
            <a:pPr defTabSz="937895">
              <a:defRPr/>
            </a:pPr>
            <a:r>
              <a:rPr lang="lv-LV" dirty="0">
                <a:solidFill>
                  <a:srgbClr val="62993E"/>
                </a:solidFill>
              </a:rPr>
              <a:t>Plānotie pasākumi personu ar invaliditāti nodarbinātības veicināšanai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60512" y="4105967"/>
            <a:ext cx="946785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a 8" descr="Briefcase with solid fi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153" y="4224151"/>
            <a:ext cx="1519507" cy="147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a 10" descr="Bus with solid fi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759" y="4286317"/>
            <a:ext cx="1519507" cy="147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a 19" descr="Questions with solid fi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977" y="4224151"/>
            <a:ext cx="1633537" cy="137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a 6" descr="Business Growth with solid fill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93893" y="4264182"/>
            <a:ext cx="1647504" cy="1405085"/>
          </a:xfrm>
          <a:prstGeom prst="rect">
            <a:avLst/>
          </a:prstGeom>
        </p:spPr>
      </p:pic>
      <p:pic>
        <p:nvPicPr>
          <p:cNvPr id="11" name="Grafika 13" descr="Classroom with solid fill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59737" y="4224151"/>
            <a:ext cx="1620838" cy="1470810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561FB45-A3E2-4B10-8EB8-FA4538F9F8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08237" y="6164459"/>
            <a:ext cx="7772400" cy="289890"/>
          </a:xfrm>
        </p:spPr>
        <p:txBody>
          <a:bodyPr>
            <a:noAutofit/>
          </a:bodyPr>
          <a:lstStyle/>
          <a:p>
            <a:r>
              <a:rPr lang="lv-LV" altLang="lv-LV" dirty="0">
                <a:ea typeface="MS PGothic" panose="020B0600070205080204" pitchFamily="34" charset="-128"/>
              </a:rPr>
              <a:t>13/12/</a:t>
            </a:r>
            <a:r>
              <a:rPr lang="en-US" altLang="lv-LV" dirty="0">
                <a:ea typeface="MS PGothic" panose="020B0600070205080204" pitchFamily="34" charset="-128"/>
              </a:rPr>
              <a:t>2023</a:t>
            </a:r>
            <a:endParaRPr lang="lv-LV" altLang="lv-LV" dirty="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440CFB6-8BF9-4877-B80A-F77EBB22AA05}"/>
              </a:ext>
            </a:extLst>
          </p:cNvPr>
          <p:cNvSpPr txBox="1">
            <a:spLocks/>
          </p:cNvSpPr>
          <p:nvPr/>
        </p:nvSpPr>
        <p:spPr bwMode="auto">
          <a:xfrm>
            <a:off x="802962" y="407893"/>
            <a:ext cx="10586076" cy="104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>
            <a:normAutofit fontScale="85000" lnSpcReduction="20000"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457200" eaLnBrk="1" fontAlgn="base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lv-LV" sz="2800" dirty="0">
                <a:solidFill>
                  <a:srgbClr val="6BA539"/>
                </a:solidFill>
                <a:cs typeface="+mj-cs"/>
              </a:rPr>
              <a:t>Atbalsts darba meklētājam </a:t>
            </a:r>
          </a:p>
          <a:p>
            <a:pPr marL="0" marR="0" lvl="0" indent="0" algn="ctr" defTabSz="457200" eaLnBrk="1" fontAlgn="base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lv-LV" sz="2800" dirty="0">
                <a:solidFill>
                  <a:srgbClr val="6BA539"/>
                </a:solidFill>
                <a:cs typeface="+mj-cs"/>
              </a:rPr>
              <a:t>kļūt gatavākam iekļauties darba tirgū – </a:t>
            </a:r>
          </a:p>
          <a:p>
            <a:pPr marL="0" marR="0" lvl="0" indent="0" algn="ctr" defTabSz="457200" eaLnBrk="1" fontAlgn="base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lv-LV" sz="2800" dirty="0">
                <a:solidFill>
                  <a:srgbClr val="6BA539"/>
                </a:solidFill>
                <a:cs typeface="+mj-cs"/>
              </a:rPr>
              <a:t>bet vispirms profilēšana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C039F9-48CA-4FA7-88FC-962AACE9CC7F}"/>
              </a:ext>
            </a:extLst>
          </p:cNvPr>
          <p:cNvSpPr/>
          <p:nvPr/>
        </p:nvSpPr>
        <p:spPr>
          <a:xfrm>
            <a:off x="599520" y="3103765"/>
            <a:ext cx="3492620" cy="3442782"/>
          </a:xfrm>
          <a:prstGeom prst="rect">
            <a:avLst/>
          </a:prstGeom>
          <a:solidFill>
            <a:srgbClr val="EF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CF2678-2D80-4AAC-8222-075E0FD74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92" y="2234373"/>
            <a:ext cx="859955" cy="8437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54723BC1-43C0-4A99-9168-DFB27B214D07}"/>
              </a:ext>
            </a:extLst>
          </p:cNvPr>
          <p:cNvSpPr/>
          <p:nvPr/>
        </p:nvSpPr>
        <p:spPr>
          <a:xfrm>
            <a:off x="4385615" y="1636519"/>
            <a:ext cx="3479588" cy="585940"/>
          </a:xfrm>
          <a:prstGeom prst="round2DiagRect">
            <a:avLst/>
          </a:prstGeom>
          <a:solidFill>
            <a:srgbClr val="B54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EDA9247D-C9EF-4C2B-B14E-C8053E490909}"/>
              </a:ext>
            </a:extLst>
          </p:cNvPr>
          <p:cNvSpPr/>
          <p:nvPr/>
        </p:nvSpPr>
        <p:spPr bwMode="auto">
          <a:xfrm>
            <a:off x="5000830" y="1722162"/>
            <a:ext cx="2853501" cy="3348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293" tIns="54293" rIns="54293" bIns="54293" spcCol="1270" anchor="ctr"/>
          <a:lstStyle/>
          <a:p>
            <a:pPr marL="0" marR="0" lvl="0" indent="0" algn="l" defTabSz="6334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Mācību pasākumi</a:t>
            </a:r>
            <a:endParaRPr kumimoji="0" lang="en-A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01F5A80F-606C-4F49-91C4-5BFCEAA10258}"/>
              </a:ext>
            </a:extLst>
          </p:cNvPr>
          <p:cNvSpPr/>
          <p:nvPr/>
        </p:nvSpPr>
        <p:spPr>
          <a:xfrm>
            <a:off x="8158679" y="1634755"/>
            <a:ext cx="3511773" cy="585939"/>
          </a:xfrm>
          <a:prstGeom prst="round2DiagRect">
            <a:avLst/>
          </a:prstGeom>
          <a:solidFill>
            <a:srgbClr val="4A8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0B5B086D-1509-499D-9702-C57CE46E5827}"/>
              </a:ext>
            </a:extLst>
          </p:cNvPr>
          <p:cNvSpPr/>
          <p:nvPr/>
        </p:nvSpPr>
        <p:spPr bwMode="auto">
          <a:xfrm>
            <a:off x="7945404" y="1615387"/>
            <a:ext cx="3984416" cy="5859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293" tIns="54293" rIns="54293" bIns="54293" spcCol="127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Nodarbinātības pasākumi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1376ECD-E859-4E74-9B4C-93D5D61267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43" y="2281609"/>
            <a:ext cx="1218785" cy="796513"/>
          </a:xfrm>
          <a:prstGeom prst="rect">
            <a:avLst/>
          </a:prstGeom>
        </p:spPr>
      </p:pic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C2393294-8984-4E1B-B0FB-8354038C3421}"/>
              </a:ext>
            </a:extLst>
          </p:cNvPr>
          <p:cNvSpPr/>
          <p:nvPr/>
        </p:nvSpPr>
        <p:spPr>
          <a:xfrm>
            <a:off x="613931" y="1638207"/>
            <a:ext cx="3492619" cy="585940"/>
          </a:xfrm>
          <a:prstGeom prst="round2DiagRect">
            <a:avLst/>
          </a:prstGeom>
          <a:solidFill>
            <a:srgbClr val="F57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E46648-1790-4769-B0EE-0BB46923312D}"/>
              </a:ext>
            </a:extLst>
          </p:cNvPr>
          <p:cNvSpPr txBox="1"/>
          <p:nvPr/>
        </p:nvSpPr>
        <p:spPr>
          <a:xfrm>
            <a:off x="976285" y="1704938"/>
            <a:ext cx="311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Atbalsta pasākumi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EBBA50-3B70-475B-AA2E-EBFB473F13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97" y="2259296"/>
            <a:ext cx="800982" cy="8437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B5BB599-D22E-46B6-9FC7-9B390C563EE8}"/>
              </a:ext>
            </a:extLst>
          </p:cNvPr>
          <p:cNvSpPr/>
          <p:nvPr/>
        </p:nvSpPr>
        <p:spPr>
          <a:xfrm>
            <a:off x="632146" y="3193742"/>
            <a:ext cx="3492619" cy="330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altLang="lv-LV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Nodarbinātības konsultācijas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altLang="lv-LV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Karjeras konsultācijas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altLang="lv-LV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Psihologa konsultācijas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altLang="lv-LV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Profesionālās piemērotības noteikšana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altLang="lv-LV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Profesionālās kompetences novērtēšana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altLang="lv-LV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Reģionālās mobilitātes atbalsts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Atbalsta pasākumi bezdarbniekiem ar atkarības problēmām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Ergoterapeita</a:t>
            </a:r>
            <a:r>
              <a:rPr kumimoji="0" lang="lv-LV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konsultācijas, </a:t>
            </a:r>
            <a:r>
              <a:rPr kumimoji="0" lang="lv-LV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surdotulka</a:t>
            </a:r>
            <a:r>
              <a:rPr kumimoji="0" lang="lv-LV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pakalpojumi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Mentora</a:t>
            </a:r>
            <a:r>
              <a:rPr kumimoji="0" lang="lv-LV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pakalpojums bezdarbniekiem ar </a:t>
            </a:r>
            <a:r>
              <a:rPr kumimoji="0" lang="lv-LV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inval</a:t>
            </a:r>
            <a:r>
              <a:rPr kumimoji="0" lang="lv-LV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6E11F4-ACA3-4CA6-88BE-1B23A0C59973}"/>
              </a:ext>
            </a:extLst>
          </p:cNvPr>
          <p:cNvSpPr/>
          <p:nvPr/>
        </p:nvSpPr>
        <p:spPr>
          <a:xfrm>
            <a:off x="8158678" y="3097490"/>
            <a:ext cx="3511773" cy="3442782"/>
          </a:xfrm>
          <a:prstGeom prst="rect">
            <a:avLst/>
          </a:prstGeom>
          <a:solidFill>
            <a:srgbClr val="4A8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AA8959-E733-477A-B259-9A4CEB340334}"/>
              </a:ext>
            </a:extLst>
          </p:cNvPr>
          <p:cNvSpPr/>
          <p:nvPr/>
        </p:nvSpPr>
        <p:spPr>
          <a:xfrm>
            <a:off x="8191303" y="3269198"/>
            <a:ext cx="3492619" cy="3052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altLang="lv-LV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Subsidētās darba vietas (noteiktām personu grupām)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altLang="lv-LV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Algu subsīdiju (īstermiņa) atbalsta pasākums </a:t>
            </a:r>
            <a:endParaRPr kumimoji="0" lang="en-AU" altLang="lv-LV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altLang="lv-LV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Atbalsts personu ar invaliditāti nodarbināšanai uz nenoteiktu laiku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altLang="lv-LV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Darbam nepieciešamo iemaņu attīstība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altLang="lv-LV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Atbalsts komercdarbības vai </a:t>
            </a:r>
            <a:r>
              <a:rPr kumimoji="0" lang="lv-LV" altLang="lv-LV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pašnodarbinātības</a:t>
            </a:r>
            <a:r>
              <a:rPr kumimoji="0" lang="lv-LV" altLang="lv-LV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uzsākšanai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altLang="lv-LV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Algoti pagaidu sabiedriskie darbi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altLang="lv-LV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Skolēnu vasaras nodarbinātība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altLang="lv-LV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2CF816-5158-4247-B373-9203C0DAF132}"/>
              </a:ext>
            </a:extLst>
          </p:cNvPr>
          <p:cNvSpPr/>
          <p:nvPr/>
        </p:nvSpPr>
        <p:spPr>
          <a:xfrm>
            <a:off x="4363503" y="3119403"/>
            <a:ext cx="3492620" cy="3426058"/>
          </a:xfrm>
          <a:prstGeom prst="rect">
            <a:avLst/>
          </a:prstGeom>
          <a:solidFill>
            <a:srgbClr val="B54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812769-095C-46DD-B342-C74397974C66}"/>
              </a:ext>
            </a:extLst>
          </p:cNvPr>
          <p:cNvSpPr/>
          <p:nvPr/>
        </p:nvSpPr>
        <p:spPr>
          <a:xfrm>
            <a:off x="4378544" y="3152899"/>
            <a:ext cx="3493730" cy="3252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altLang="lv-LV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Darba tirgum nepieciešamās </a:t>
            </a:r>
            <a:r>
              <a:rPr kumimoji="0" lang="lv-LV" altLang="lv-LV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pamatprasmes</a:t>
            </a:r>
            <a:r>
              <a:rPr kumimoji="0" lang="lv-LV" altLang="lv-LV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(KPP)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altLang="lv-LV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Profesionālā tālākizglītība, profesionālā pilnveide, profesionālās tālākizglītības moduļi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altLang="lv-LV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Neformālā izglītība</a:t>
            </a:r>
            <a:r>
              <a:rPr kumimoji="0" lang="en-AU" altLang="lv-LV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altLang="lv-LV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Augstākās izglītības kursi/moduļi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altLang="lv-LV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Transportlīdzekļu un traktortehnikas vadītāju mācības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altLang="lv-LV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Mācības tiešsaistes kursu platformās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Mācības pēc darba devēja pieprasījuma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Apmācība pie darba devēja</a:t>
            </a:r>
          </a:p>
        </p:txBody>
      </p:sp>
    </p:spTree>
    <p:extLst>
      <p:ext uri="{BB962C8B-B14F-4D97-AF65-F5344CB8AC3E}">
        <p14:creationId xmlns:p14="http://schemas.microsoft.com/office/powerpoint/2010/main" val="383959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4D563072-6F2E-454A-A6C7-AC26A83E6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847" y="1263162"/>
            <a:ext cx="9026305" cy="5252915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lv-LV" sz="1800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lv-LV" altLang="lv-LV" sz="1900" dirty="0">
                <a:solidFill>
                  <a:srgbClr val="202124"/>
                </a:solidFill>
                <a:latin typeface="+mj-lt"/>
              </a:rPr>
              <a:t>2022. gadā NVA izveidoja Nodarbinātības atbalsta centru personu ar invaliditāti atbalstam. 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lv-LV" altLang="lv-LV" sz="1900" dirty="0">
                <a:solidFill>
                  <a:srgbClr val="202124"/>
                </a:solidFill>
                <a:latin typeface="+mj-lt"/>
              </a:rPr>
              <a:t>Centrs sniedz atbalstu darba atrašanā, kā arī darba devējiem, kuri vēlas pieņemt darbā darbinieku ar invaliditāti.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lv-LV" sz="1900" dirty="0">
                <a:latin typeface="+mj-lt"/>
              </a:rPr>
              <a:t>Centrā klientus apkalpo specializētie nodarbinātības organizatori, kuri sniedz atbalstu nodarbinātības jautājumos, piemeklē piemērotas vakances, informē par NVA mācību, nodarbinātības un atbalsta pasākumiem.</a:t>
            </a:r>
            <a:endParaRPr lang="lv-LV" altLang="lv-LV" sz="1900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lv-LV" altLang="lv-LV" sz="1900" dirty="0">
                <a:solidFill>
                  <a:srgbClr val="202124"/>
                </a:solidFill>
                <a:latin typeface="+mj-lt"/>
              </a:rPr>
              <a:t>Centra aktivitātes: </a:t>
            </a:r>
          </a:p>
          <a:p>
            <a:pPr marL="1046480" lvl="1" indent="-285750" algn="just">
              <a:buFont typeface="Wingdings" panose="05000000000000000000" pitchFamily="2" charset="2"/>
              <a:buChar char="ü"/>
              <a:defRPr/>
            </a:pPr>
            <a:r>
              <a:rPr lang="lv-LV" altLang="lv-LV" sz="1900" dirty="0">
                <a:solidFill>
                  <a:srgbClr val="202124"/>
                </a:solidFill>
                <a:latin typeface="+mj-lt"/>
                <a:ea typeface="Verdana" panose="020B0604030504040204" pitchFamily="34" charset="0"/>
              </a:rPr>
              <a:t>Konsultācijas darba devējiem par tādiem jautājumiem kā saskarsmes un darba specifika ar bezdarbniekiem ar invaliditāti atkarībā no funkcionāliem traucējumiem (dzirdes, redzes, kustību, GRT). </a:t>
            </a:r>
          </a:p>
          <a:p>
            <a:pPr marL="1046480" lvl="1" indent="-285750" algn="just">
              <a:buFont typeface="Wingdings" panose="05000000000000000000" pitchFamily="2" charset="2"/>
              <a:buChar char="ü"/>
              <a:defRPr/>
            </a:pPr>
            <a:r>
              <a:rPr lang="lv-LV" altLang="lv-LV" sz="1900" dirty="0">
                <a:solidFill>
                  <a:srgbClr val="202124"/>
                </a:solidFill>
                <a:latin typeface="+mj-lt"/>
                <a:ea typeface="Verdana" panose="020B0604030504040204" pitchFamily="34" charset="0"/>
              </a:rPr>
              <a:t>Konsultācijas par darba vietas aprīkojumu, komunikācijas barjeru un stereotipu mazināšanu, </a:t>
            </a:r>
            <a:r>
              <a:rPr lang="lv-LV" altLang="lv-LV" sz="1900" dirty="0" err="1">
                <a:solidFill>
                  <a:srgbClr val="202124"/>
                </a:solidFill>
                <a:latin typeface="+mj-lt"/>
                <a:ea typeface="Verdana" panose="020B0604030504040204" pitchFamily="34" charset="0"/>
              </a:rPr>
              <a:t>problēmsituāciju</a:t>
            </a:r>
            <a:r>
              <a:rPr lang="lv-LV" altLang="lv-LV" sz="1900" dirty="0">
                <a:solidFill>
                  <a:srgbClr val="202124"/>
                </a:solidFill>
                <a:latin typeface="+mj-lt"/>
                <a:ea typeface="Verdana" panose="020B0604030504040204" pitchFamily="34" charset="0"/>
              </a:rPr>
              <a:t> un konfliktsituāciju risināšanu u.c.</a:t>
            </a:r>
          </a:p>
          <a:p>
            <a:pPr marL="1046480" lvl="1" indent="-285750" algn="just">
              <a:buFont typeface="Wingdings" panose="05000000000000000000" pitchFamily="2" charset="2"/>
              <a:buChar char="ü"/>
              <a:defRPr/>
            </a:pPr>
            <a:r>
              <a:rPr lang="lv-LV" altLang="lv-LV" sz="1900" dirty="0" err="1">
                <a:solidFill>
                  <a:srgbClr val="202124"/>
                </a:solidFill>
                <a:latin typeface="+mj-lt"/>
                <a:ea typeface="Verdana" panose="020B0604030504040204" pitchFamily="34" charset="0"/>
              </a:rPr>
              <a:t>Mentoru</a:t>
            </a:r>
            <a:r>
              <a:rPr lang="lv-LV" altLang="lv-LV" sz="1900" dirty="0">
                <a:solidFill>
                  <a:srgbClr val="202124"/>
                </a:solidFill>
                <a:latin typeface="+mj-lt"/>
                <a:ea typeface="Verdana" panose="020B0604030504040204" pitchFamily="34" charset="0"/>
              </a:rPr>
              <a:t> pakalpojumi bezdarbniekiem ar garīga rakstura traucējumiem darba meklēšanas laikā, kā arī darba sākumposmā (pilotprojekts 2023.gadā).</a:t>
            </a:r>
          </a:p>
          <a:p>
            <a:pPr marL="1046480" lvl="1" indent="-285750" algn="just">
              <a:buFont typeface="Wingdings" panose="05000000000000000000" pitchFamily="2" charset="2"/>
              <a:buChar char="ü"/>
              <a:defRPr/>
            </a:pPr>
            <a:r>
              <a:rPr lang="lv-LV" altLang="lv-LV" sz="1900" dirty="0">
                <a:solidFill>
                  <a:srgbClr val="202124"/>
                </a:solidFill>
                <a:latin typeface="+mj-lt"/>
                <a:ea typeface="Verdana" panose="020B0604030504040204" pitchFamily="34" charset="0"/>
              </a:rPr>
              <a:t>Konsultatīvais tel. 80 200 206.</a:t>
            </a:r>
          </a:p>
          <a:p>
            <a:pPr lvl="1" indent="0" algn="just">
              <a:buNone/>
              <a:defRPr/>
            </a:pPr>
            <a:endParaRPr lang="lv-LV" altLang="lv-LV" sz="1800" dirty="0">
              <a:solidFill>
                <a:srgbClr val="20212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771" name="Slide Number Placeholder 5">
            <a:extLst>
              <a:ext uri="{FF2B5EF4-FFF2-40B4-BE49-F238E27FC236}">
                <a16:creationId xmlns:a16="http://schemas.microsoft.com/office/drawing/2014/main" id="{2D1C0C8D-A19F-4D59-A44F-64E7F182454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9959976" y="6337300"/>
            <a:ext cx="4032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7EA155A-B324-49F4-963E-930EC539EF03}" type="slidenum">
              <a:rPr lang="en-US" altLang="lv-LV" sz="1000">
                <a:solidFill>
                  <a:srgbClr val="898989"/>
                </a:solidFill>
                <a:latin typeface="Verdana" panose="020B0604030504040204" pitchFamily="34" charset="0"/>
              </a:rPr>
              <a:pPr/>
              <a:t>11</a:t>
            </a:fld>
            <a:endParaRPr lang="en-US" altLang="lv-LV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32772" name="Title 1">
            <a:extLst>
              <a:ext uri="{FF2B5EF4-FFF2-40B4-BE49-F238E27FC236}">
                <a16:creationId xmlns:a16="http://schemas.microsoft.com/office/drawing/2014/main" id="{0C54333E-5889-4438-94D7-4E702A951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382" y="388145"/>
            <a:ext cx="8127206" cy="754063"/>
          </a:xfrm>
        </p:spPr>
        <p:txBody>
          <a:bodyPr>
            <a:normAutofit/>
          </a:bodyPr>
          <a:lstStyle/>
          <a:p>
            <a:pPr algn="ctr"/>
            <a:r>
              <a:rPr lang="lv-LV" altLang="lv-LV" sz="2000" dirty="0">
                <a:solidFill>
                  <a:srgbClr val="6BA539"/>
                </a:solidFill>
              </a:rPr>
              <a:t>Nodarbinātības atbalsta centrs personām ar invaliditāti (bezdarbniekiem, nodarbinātiem, darba devējiem)</a:t>
            </a:r>
            <a:endParaRPr lang="en-US" altLang="lv-LV" sz="2000" dirty="0">
              <a:solidFill>
                <a:srgbClr val="6BA539"/>
              </a:solidFill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88C6C2-9068-4FB1-9C1F-AAFF8C8D4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837"/>
            <a:ext cx="121828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 </a:t>
            </a:r>
            <a:endParaRPr kumimoji="0" lang="lv-LV" alt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D8A018AF-2961-462F-8E1A-972C2DC17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803837"/>
            <a:ext cx="114300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335213" indent="-49213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792413" indent="-49213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249613" indent="-49213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706813" indent="-49213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indent="0">
              <a:defRPr/>
            </a:pPr>
            <a:endParaRPr lang="lv-LV" sz="18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lv-LV" altLang="lv-LV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lv-LV" altLang="lv-LV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lv-LV" altLang="lv-LV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lv-LV" altLang="lv-LV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lv-LV" altLang="lv-LV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lv-LV" altLang="lv-LV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lv-LV" altLang="lv-LV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lv-LV" altLang="lv-LV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lv-LV" altLang="lv-LV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lv-LV" altLang="lv-LV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lv-LV" altLang="lv-LV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</a:endParaRPr>
          </a:p>
          <a:p>
            <a:pPr marL="0" indent="0">
              <a:defRPr/>
            </a:pPr>
            <a:endParaRPr lang="lv-LV" altLang="lv-LV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lv-LV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lv-LV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</a:endParaRPr>
          </a:p>
          <a:p>
            <a:pPr marL="0" indent="0">
              <a:defRPr/>
            </a:pPr>
            <a:endParaRPr lang="lv-LV" sz="1200" b="1" dirty="0"/>
          </a:p>
          <a:p>
            <a:pPr eaLnBrk="1" hangingPunct="1">
              <a:defRPr/>
            </a:pPr>
            <a:endParaRPr lang="lv-LV" altLang="lv-LV" sz="1800" b="1" dirty="0">
              <a:solidFill>
                <a:srgbClr val="0066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1882EEB-5E5B-43D4-AE7E-0A511DB56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8556" y="460407"/>
            <a:ext cx="90263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lv-LV" sz="3200" b="1" dirty="0">
                <a:solidFill>
                  <a:srgbClr val="6BA53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Nodarbinātību atbalstošie pasākumi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18EC04-DB9B-4877-839D-CA09BFD3F888}"/>
              </a:ext>
            </a:extLst>
          </p:cNvPr>
          <p:cNvGrpSpPr/>
          <p:nvPr/>
        </p:nvGrpSpPr>
        <p:grpSpPr>
          <a:xfrm>
            <a:off x="984912" y="1358960"/>
            <a:ext cx="10104689" cy="5333592"/>
            <a:chOff x="545309" y="1358453"/>
            <a:chExt cx="10921440" cy="5064157"/>
          </a:xfrm>
        </p:grpSpPr>
        <p:pic>
          <p:nvPicPr>
            <p:cNvPr id="21" name="Attēls 3" descr="Classroom of students raising their hands in front of a teacher">
              <a:extLst>
                <a:ext uri="{FF2B5EF4-FFF2-40B4-BE49-F238E27FC236}">
                  <a16:creationId xmlns:a16="http://schemas.microsoft.com/office/drawing/2014/main" id="{8C49AF16-7C75-402E-B5B3-414909A8F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34412" y="1834365"/>
              <a:ext cx="5632337" cy="2454326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5722917-01E9-48F0-A495-7AB2F7820AC4}"/>
                </a:ext>
              </a:extLst>
            </p:cNvPr>
            <p:cNvGrpSpPr/>
            <p:nvPr/>
          </p:nvGrpSpPr>
          <p:grpSpPr>
            <a:xfrm>
              <a:off x="5831764" y="1358453"/>
              <a:ext cx="5634984" cy="5064157"/>
              <a:chOff x="-5369" y="1469652"/>
              <a:chExt cx="5631047" cy="4870327"/>
            </a:xfrm>
            <a:solidFill>
              <a:srgbClr val="FE9E00"/>
            </a:solidFill>
          </p:grpSpPr>
          <p:sp>
            <p:nvSpPr>
              <p:cNvPr id="17" name="Rectangle: Diagonal Corners Rounded 16">
                <a:extLst>
                  <a:ext uri="{FF2B5EF4-FFF2-40B4-BE49-F238E27FC236}">
                    <a16:creationId xmlns:a16="http://schemas.microsoft.com/office/drawing/2014/main" id="{C491F67D-542E-4718-83C6-CFDB3672769D}"/>
                  </a:ext>
                </a:extLst>
              </p:cNvPr>
              <p:cNvSpPr/>
              <p:nvPr/>
            </p:nvSpPr>
            <p:spPr>
              <a:xfrm>
                <a:off x="-2722" y="1469652"/>
                <a:ext cx="5628400" cy="478147"/>
              </a:xfrm>
              <a:prstGeom prst="round2Diag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sp>
            <p:nvSpPr>
              <p:cNvPr id="18" name="Rounded Rectangle 4">
                <a:extLst>
                  <a:ext uri="{FF2B5EF4-FFF2-40B4-BE49-F238E27FC236}">
                    <a16:creationId xmlns:a16="http://schemas.microsoft.com/office/drawing/2014/main" id="{70889D4A-ABAF-4B5F-B0BF-227693939229}"/>
                  </a:ext>
                </a:extLst>
              </p:cNvPr>
              <p:cNvSpPr/>
              <p:nvPr/>
            </p:nvSpPr>
            <p:spPr bwMode="auto">
              <a:xfrm>
                <a:off x="714889" y="1507509"/>
                <a:ext cx="4812808" cy="41983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4293" tIns="54293" rIns="54293" bIns="54293" spcCol="1270" anchor="ctr"/>
              <a:lstStyle/>
              <a:p>
                <a:pPr algn="ctr" defTabSz="633413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000" b="1" dirty="0" err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Atbalsta</a:t>
                </a:r>
                <a:r>
                  <a:rPr lang="en-US" sz="20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pasākumi</a:t>
                </a:r>
                <a:endParaRPr lang="en-AU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8780328-67B6-4FC7-869E-BB8683250F42}"/>
                  </a:ext>
                </a:extLst>
              </p:cNvPr>
              <p:cNvSpPr/>
              <p:nvPr/>
            </p:nvSpPr>
            <p:spPr>
              <a:xfrm>
                <a:off x="-5369" y="4287736"/>
                <a:ext cx="5628401" cy="205224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200"/>
                  </a:spcAft>
                  <a:buSzPct val="130000"/>
                  <a:buFont typeface="Arial" panose="020B0604020202020204" pitchFamily="34" charset="0"/>
                  <a:buChar char="•"/>
                </a:pPr>
                <a:r>
                  <a:rPr lang="en-US" altLang="lv-LV" sz="1400" dirty="0" err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Profesionālās</a:t>
                </a:r>
                <a:r>
                  <a:rPr lang="en-US" altLang="lv-LV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en-US" altLang="lv-LV" sz="1400" dirty="0" err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piemērotības</a:t>
                </a:r>
                <a:r>
                  <a:rPr lang="en-US" altLang="lv-LV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en-US" altLang="lv-LV" sz="1400" dirty="0" err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noteikšana</a:t>
                </a:r>
                <a:r>
                  <a:rPr lang="en-US" altLang="lv-LV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en-US" altLang="lv-LV" sz="1400" dirty="0" err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personām</a:t>
                </a:r>
                <a:r>
                  <a:rPr lang="en-US" altLang="lv-LV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en-US" altLang="lv-LV" sz="1400" dirty="0" err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ar</a:t>
                </a:r>
                <a:r>
                  <a:rPr lang="en-US" altLang="lv-LV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en-US" altLang="lv-LV" sz="1400" dirty="0" err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invaliditāti</a:t>
                </a:r>
                <a:endParaRPr lang="lv-LV" altLang="lv-LV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285750" indent="-285750">
                  <a:spcAft>
                    <a:spcPts val="200"/>
                  </a:spcAft>
                  <a:buSzPct val="130000"/>
                  <a:buFont typeface="Arial" panose="020B0604020202020204" pitchFamily="34" charset="0"/>
                  <a:buChar char="•"/>
                </a:pPr>
                <a:r>
                  <a:rPr lang="en-US" sz="1400" dirty="0" err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Speciālistu</a:t>
                </a:r>
                <a:r>
                  <a:rPr lang="en-US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pakalpojumi</a:t>
                </a:r>
                <a:r>
                  <a:rPr lang="en-US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, </a:t>
                </a:r>
                <a:r>
                  <a:rPr lang="en-US" sz="1400" dirty="0" err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tostarp</a:t>
                </a:r>
                <a:r>
                  <a:rPr lang="en-US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ergoterapeita</a:t>
                </a:r>
                <a:r>
                  <a:rPr lang="en-US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, </a:t>
                </a:r>
                <a:r>
                  <a:rPr lang="en-US" sz="1400" dirty="0" err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surdotulka</a:t>
                </a:r>
                <a:r>
                  <a:rPr lang="lv-LV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, </a:t>
                </a:r>
                <a:r>
                  <a:rPr lang="en-US" sz="1400" dirty="0" err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psihologa</a:t>
                </a:r>
                <a:r>
                  <a:rPr lang="en-US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lv-LV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u.c. </a:t>
                </a:r>
                <a:r>
                  <a:rPr lang="en-US" sz="1400" dirty="0" err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konsultācijas</a:t>
                </a:r>
                <a:endParaRPr lang="lv-LV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285750" indent="-285750">
                  <a:spcAft>
                    <a:spcPts val="200"/>
                  </a:spcAft>
                  <a:buSzPct val="130000"/>
                  <a:buFont typeface="Arial" panose="020B0604020202020204" pitchFamily="34" charset="0"/>
                  <a:buChar char="•"/>
                </a:pPr>
                <a:r>
                  <a:rPr lang="lv-LV" altLang="lv-LV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Reģionālās mobilitātes atbalsts</a:t>
                </a:r>
              </a:p>
              <a:p>
                <a:pPr marL="285750" indent="-285750">
                  <a:spcAft>
                    <a:spcPts val="200"/>
                  </a:spcAft>
                  <a:buSzPct val="130000"/>
                  <a:buFont typeface="Arial" panose="020B0604020202020204" pitchFamily="34" charset="0"/>
                  <a:buChar char="•"/>
                </a:pPr>
                <a:r>
                  <a:rPr lang="en-US" altLang="lv-LV" sz="1400" dirty="0" err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Atkarību</a:t>
                </a:r>
                <a:r>
                  <a:rPr lang="en-US" altLang="lv-LV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en-US" altLang="lv-LV" sz="1400" dirty="0" err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mazināšanas</a:t>
                </a:r>
                <a:r>
                  <a:rPr lang="en-US" altLang="lv-LV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en-US" altLang="lv-LV" sz="1400" dirty="0" err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pasākumi</a:t>
                </a:r>
                <a:endParaRPr lang="lv-LV" altLang="lv-LV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285750" indent="-285750">
                  <a:spcAft>
                    <a:spcPts val="200"/>
                  </a:spcAft>
                  <a:buSzPct val="130000"/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I</a:t>
                </a:r>
                <a:r>
                  <a:rPr lang="lv-LV" sz="1400" dirty="0" err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edzīvotāju</a:t>
                </a:r>
                <a:r>
                  <a:rPr lang="lv-LV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, darba devēju sasniegšanas pasākumi, tai skaitā izpratnes veicināšanas pasākumi par mērķa grupu nodarbinātības iespējām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452E6ED-6C31-49F2-AA33-742E3BAFD151}"/>
                </a:ext>
              </a:extLst>
            </p:cNvPr>
            <p:cNvGrpSpPr/>
            <p:nvPr/>
          </p:nvGrpSpPr>
          <p:grpSpPr>
            <a:xfrm>
              <a:off x="545309" y="1358613"/>
              <a:ext cx="5291752" cy="4982209"/>
              <a:chOff x="581981" y="1488702"/>
              <a:chExt cx="5538625" cy="4643361"/>
            </a:xfrm>
          </p:grpSpPr>
          <p:pic>
            <p:nvPicPr>
              <p:cNvPr id="29" name="Attēls 8" descr="Car repair">
                <a:extLst>
                  <a:ext uri="{FF2B5EF4-FFF2-40B4-BE49-F238E27FC236}">
                    <a16:creationId xmlns:a16="http://schemas.microsoft.com/office/drawing/2014/main" id="{09D796E6-9ED4-49B2-AB04-BFE5137DB9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20103" r="132"/>
              <a:stretch/>
            </p:blipFill>
            <p:spPr>
              <a:xfrm>
                <a:off x="587526" y="1785277"/>
                <a:ext cx="5530308" cy="2434223"/>
              </a:xfrm>
              <a:prstGeom prst="rect">
                <a:avLst/>
              </a:prstGeom>
            </p:spPr>
          </p:pic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61564574-9381-4CC3-8382-C2BF39E59D92}"/>
                  </a:ext>
                </a:extLst>
              </p:cNvPr>
              <p:cNvGrpSpPr/>
              <p:nvPr/>
            </p:nvGrpSpPr>
            <p:grpSpPr>
              <a:xfrm>
                <a:off x="581981" y="1488702"/>
                <a:ext cx="5538625" cy="4643361"/>
                <a:chOff x="581981" y="1469652"/>
                <a:chExt cx="5538625" cy="4643361"/>
              </a:xfrm>
            </p:grpSpPr>
            <p:sp>
              <p:nvSpPr>
                <p:cNvPr id="37" name="Rectangle: Diagonal Corners Rounded 36">
                  <a:extLst>
                    <a:ext uri="{FF2B5EF4-FFF2-40B4-BE49-F238E27FC236}">
                      <a16:creationId xmlns:a16="http://schemas.microsoft.com/office/drawing/2014/main" id="{5C745659-42B8-469E-B659-CBF72835C220}"/>
                    </a:ext>
                  </a:extLst>
                </p:cNvPr>
                <p:cNvSpPr/>
                <p:nvPr/>
              </p:nvSpPr>
              <p:spPr>
                <a:xfrm>
                  <a:off x="587525" y="1469652"/>
                  <a:ext cx="5533081" cy="478147"/>
                </a:xfrm>
                <a:prstGeom prst="round2DiagRect">
                  <a:avLst/>
                </a:prstGeom>
                <a:solidFill>
                  <a:srgbClr val="6BA5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/>
                </a:p>
              </p:txBody>
            </p:sp>
            <p:sp>
              <p:nvSpPr>
                <p:cNvPr id="38" name="Rounded Rectangle 4">
                  <a:extLst>
                    <a:ext uri="{FF2B5EF4-FFF2-40B4-BE49-F238E27FC236}">
                      <a16:creationId xmlns:a16="http://schemas.microsoft.com/office/drawing/2014/main" id="{06FD535A-3845-48B1-BBB8-E5494BC35F56}"/>
                    </a:ext>
                  </a:extLst>
                </p:cNvPr>
                <p:cNvSpPr/>
                <p:nvPr/>
              </p:nvSpPr>
              <p:spPr bwMode="auto">
                <a:xfrm>
                  <a:off x="714889" y="1507509"/>
                  <a:ext cx="4812809" cy="41983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54293" tIns="54293" rIns="54293" bIns="54293" spcCol="1270" anchor="ctr"/>
                <a:lstStyle/>
                <a:p>
                  <a:pPr algn="ctr" defTabSz="633413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lv-LV" sz="2000" b="1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Nodarbinātība</a:t>
                  </a:r>
                  <a:endParaRPr lang="en-AU" sz="20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A3951F37-157A-4FD1-A473-3EAF3CCDB665}"/>
                    </a:ext>
                  </a:extLst>
                </p:cNvPr>
                <p:cNvSpPr/>
                <p:nvPr/>
              </p:nvSpPr>
              <p:spPr>
                <a:xfrm>
                  <a:off x="581981" y="4201997"/>
                  <a:ext cx="5533081" cy="1911016"/>
                </a:xfrm>
                <a:prstGeom prst="rect">
                  <a:avLst/>
                </a:prstGeom>
                <a:solidFill>
                  <a:srgbClr val="6BA539"/>
                </a:solidFill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Aft>
                      <a:spcPts val="200"/>
                    </a:spcAft>
                    <a:buSzPct val="130000"/>
                    <a:buFont typeface="Arial" panose="020B0604020202020204" pitchFamily="34" charset="0"/>
                    <a:buChar char="•"/>
                  </a:pPr>
                  <a:r>
                    <a:rPr lang="en-US" altLang="lv-LV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Subsidētās</a:t>
                  </a:r>
                  <a:r>
                    <a:rPr lang="en-US" altLang="lv-LV" sz="14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en-US" altLang="lv-LV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darba</a:t>
                  </a:r>
                  <a:r>
                    <a:rPr lang="en-US" altLang="lv-LV" sz="14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en-US" altLang="lv-LV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vietas</a:t>
                  </a:r>
                  <a:r>
                    <a:rPr lang="en-US" altLang="lv-LV" sz="14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en-US" altLang="lv-LV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personām</a:t>
                  </a:r>
                  <a:r>
                    <a:rPr lang="en-US" altLang="lv-LV" sz="14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en-US" altLang="lv-LV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ar</a:t>
                  </a:r>
                  <a:r>
                    <a:rPr lang="en-US" altLang="lv-LV" sz="14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en-US" altLang="lv-LV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invaliditāti</a:t>
                  </a:r>
                  <a:endParaRPr lang="lv-LV" altLang="lv-LV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  <a:p>
                  <a:pPr marL="285750" indent="-285750">
                    <a:spcAft>
                      <a:spcPts val="200"/>
                    </a:spcAft>
                    <a:buSzPct val="130000"/>
                    <a:buFont typeface="Arial" panose="020B0604020202020204" pitchFamily="34" charset="0"/>
                    <a:buChar char="•"/>
                  </a:pPr>
                  <a:r>
                    <a:rPr lang="en-US" altLang="lv-LV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Subsidētās</a:t>
                  </a:r>
                  <a:r>
                    <a:rPr lang="en-US" altLang="lv-LV" sz="14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en-US" altLang="lv-LV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darba</a:t>
                  </a:r>
                  <a:r>
                    <a:rPr lang="en-US" altLang="lv-LV" sz="14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en-US" altLang="lv-LV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vietas</a:t>
                  </a:r>
                  <a:r>
                    <a:rPr lang="en-US" altLang="lv-LV" sz="14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en-US" altLang="lv-LV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pirms-pensijas</a:t>
                  </a:r>
                  <a:r>
                    <a:rPr lang="en-US" altLang="lv-LV" sz="14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en-US" altLang="lv-LV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vecuma</a:t>
                  </a:r>
                  <a:r>
                    <a:rPr lang="en-US" altLang="lv-LV" sz="14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en-US" altLang="lv-LV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bezdarbniekiem</a:t>
                  </a:r>
                  <a:endParaRPr lang="en-US" altLang="lv-LV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  <a:p>
                  <a:pPr marL="285750" indent="-285750">
                    <a:spcAft>
                      <a:spcPts val="200"/>
                    </a:spcAft>
                    <a:buSzPct val="130000"/>
                    <a:buFont typeface="Arial" panose="020B0604020202020204" pitchFamily="34" charset="0"/>
                    <a:buChar char="•"/>
                  </a:pPr>
                  <a:r>
                    <a:rPr lang="en-US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Subsidētās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en-US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darba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en-US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vietas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en-US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citām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en-US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mērķa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en-US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grupām</a:t>
                  </a:r>
                  <a:endParaRPr lang="en-US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  <a:p>
                  <a:pPr marL="285750" indent="-285750">
                    <a:spcAft>
                      <a:spcPts val="200"/>
                    </a:spcAft>
                    <a:buSzPct val="130000"/>
                    <a:buFont typeface="Arial" panose="020B0604020202020204" pitchFamily="34" charset="0"/>
                    <a:buChar char="•"/>
                  </a:pPr>
                  <a:r>
                    <a:rPr lang="en-US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Darba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en-US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vietu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en-US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pielāgojumi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en-US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nodarbinātām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en-US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personām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en-US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ar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en-US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invaliditāti</a:t>
                  </a:r>
                  <a:endParaRPr lang="en-US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  <a:p>
                  <a:pPr marL="285750" indent="-285750">
                    <a:spcAft>
                      <a:spcPts val="200"/>
                    </a:spcAft>
                    <a:buSzPct val="130000"/>
                    <a:buFont typeface="Arial" panose="020B0604020202020204" pitchFamily="34" charset="0"/>
                    <a:buChar char="•"/>
                  </a:pPr>
                  <a:r>
                    <a:rPr lang="en-US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Darbam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en-US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nepieciešamo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en-US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iema</a:t>
                  </a:r>
                  <a:r>
                    <a:rPr lang="lv-LV" sz="14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ņ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u </a:t>
                  </a:r>
                  <a:r>
                    <a:rPr lang="en-US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attīstība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en-US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personām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en-US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ar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en-US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invaliditāti</a:t>
                  </a:r>
                  <a:endParaRPr lang="lv-LV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  <a:p>
                  <a:pPr marL="285750" indent="-285750">
                    <a:spcAft>
                      <a:spcPts val="200"/>
                    </a:spcAft>
                    <a:buSzPct val="130000"/>
                    <a:buFont typeface="Arial" panose="020B0604020202020204" pitchFamily="34" charset="0"/>
                    <a:buChar char="•"/>
                  </a:pPr>
                  <a:r>
                    <a:rPr lang="en-US" altLang="lv-LV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Mentorings</a:t>
                  </a:r>
                  <a:r>
                    <a:rPr lang="en-US" altLang="lv-LV" sz="14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en-US" altLang="lv-LV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personām</a:t>
                  </a:r>
                  <a:r>
                    <a:rPr lang="en-US" altLang="lv-LV" sz="14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en-US" altLang="lv-LV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ar</a:t>
                  </a:r>
                  <a:r>
                    <a:rPr lang="en-US" altLang="lv-LV" sz="14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en-US" altLang="lv-LV" sz="1400" dirty="0" err="1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invaliditāti</a:t>
                  </a:r>
                  <a:endParaRPr lang="lv-LV" altLang="lv-LV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08577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39093"/>
            <a:ext cx="10972800" cy="63070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lv-LV" sz="2800" b="1" dirty="0">
                <a:solidFill>
                  <a:srgbClr val="6BA53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Subsidētās darba vietas</a:t>
            </a:r>
            <a:endParaRPr lang="en-US" sz="2800" b="1" dirty="0">
              <a:solidFill>
                <a:srgbClr val="6BA53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99356" y="1178444"/>
            <a:ext cx="8993287" cy="54396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lv-LV" sz="1800" b="1" u="sng" dirty="0"/>
              <a:t>Mērķa grupas</a:t>
            </a:r>
            <a:r>
              <a:rPr lang="ru-RU" sz="1800" b="1" u="sng" dirty="0"/>
              <a:t>: </a:t>
            </a:r>
            <a:endParaRPr lang="lv-LV" sz="1800" b="1" u="sng" dirty="0"/>
          </a:p>
          <a:p>
            <a:pPr eaLnBrk="1" hangingPunct="1">
              <a:lnSpc>
                <a:spcPct val="80000"/>
              </a:lnSpc>
              <a:defRPr/>
            </a:pPr>
            <a:r>
              <a:rPr lang="lv-LV" sz="1800" dirty="0"/>
              <a:t>Bezdarbnieki ar invaliditāti</a:t>
            </a:r>
            <a:r>
              <a:rPr lang="ru-RU" sz="1800" dirty="0"/>
              <a:t>; </a:t>
            </a:r>
            <a:endParaRPr lang="lv-LV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lv-LV" sz="1800" dirty="0"/>
              <a:t>Bezdarbnieki, kas vecāki par 55 gadiem</a:t>
            </a:r>
            <a:r>
              <a:rPr lang="ru-RU" sz="1800" dirty="0"/>
              <a:t>; </a:t>
            </a:r>
            <a:endParaRPr lang="lv-LV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lv-LV" sz="1800" dirty="0"/>
              <a:t>Bezdarbnieki, kas bez darba ilgāk par 24 mēnešiem;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lv-LV" sz="1800" dirty="0"/>
              <a:t>Personas ar bēgļa un alternatīvo statusu;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lv-LV" sz="1800" dirty="0"/>
              <a:t>Jaunieši līdz 29 gadiem, kas atbrīvoti no ieslodzījuma vietām vai atrodas probācijā;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lv-LV" sz="1800" dirty="0"/>
              <a:t>Jaunieši līdz 29 gadu vecumam, kas absolvējuši speciālās izglītības programmas.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lv-LV" sz="1800" b="1" u="sng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lv-LV" sz="1800" b="1" u="sng" dirty="0"/>
              <a:t>Dalība</a:t>
            </a:r>
            <a:r>
              <a:rPr lang="ru-RU" sz="1800" b="1" u="sng" dirty="0"/>
              <a:t>:</a:t>
            </a:r>
            <a:endParaRPr lang="lv-LV" sz="1800" b="1" u="sng" dirty="0"/>
          </a:p>
          <a:p>
            <a:pPr eaLnBrk="1" hangingPunct="1">
              <a:lnSpc>
                <a:spcPct val="80000"/>
              </a:lnSpc>
              <a:defRPr/>
            </a:pPr>
            <a:r>
              <a:rPr lang="lv-LV" sz="1800" dirty="0"/>
              <a:t>No 12 līdz 18 mēnešiem, atkarībā no mērķa grupas.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lv-LV" sz="18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lv-LV" sz="1800" b="1" u="sng" dirty="0"/>
              <a:t>Atbalsts: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lv-LV" sz="1800" dirty="0"/>
              <a:t>Dotācija darba algai no 1-1,5 minimālās algas apmērā;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lv-LV" sz="1800" dirty="0"/>
              <a:t>Dotācija darba devēja VSAOI daļas nomaksai;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lv-LV" sz="1800" dirty="0"/>
              <a:t>Dotācija darba vietas pielāgošanai līdz 1000 eiro;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lv-LV" sz="1800" dirty="0"/>
              <a:t>Dotācija darba vadītājam 10 eiro dienā</a:t>
            </a:r>
            <a:r>
              <a:rPr lang="en-US" sz="1800" dirty="0"/>
              <a:t>:</a:t>
            </a:r>
          </a:p>
          <a:p>
            <a:pPr marL="533400" indent="0" defTabSz="533400" eaLnBrk="1" hangingPunct="1">
              <a:lnSpc>
                <a:spcPct val="80000"/>
              </a:lnSpc>
              <a:buNone/>
              <a:tabLst>
                <a:tab pos="533400" algn="l"/>
              </a:tabLst>
              <a:defRPr/>
            </a:pPr>
            <a:r>
              <a:rPr lang="lv-LV" sz="1800" dirty="0"/>
              <a:t>-  līdz 6 mēnešiem, ja nodarbina bezdarbnieku ar garīga rakstura traucējumiem;</a:t>
            </a:r>
          </a:p>
          <a:p>
            <a:pPr marL="533400" indent="0" defTabSz="533400" eaLnBrk="1" hangingPunct="1">
              <a:lnSpc>
                <a:spcPct val="80000"/>
              </a:lnSpc>
              <a:buNone/>
              <a:tabLst>
                <a:tab pos="533400" algn="l"/>
              </a:tabLst>
              <a:defRPr/>
            </a:pPr>
            <a:r>
              <a:rPr lang="lv-LV" sz="1800" dirty="0"/>
              <a:t>-  līdz 3 mēnešiem, ja nodarbina bezdarbnieku ar I vai II invaliditātes grupu;</a:t>
            </a:r>
          </a:p>
          <a:p>
            <a:pPr marL="533400" indent="0" defTabSz="533400" eaLnBrk="1" hangingPunct="1">
              <a:lnSpc>
                <a:spcPct val="80000"/>
              </a:lnSpc>
              <a:buNone/>
              <a:tabLst>
                <a:tab pos="533400" algn="l"/>
              </a:tabLst>
              <a:defRPr/>
            </a:pPr>
            <a:r>
              <a:rPr lang="lv-LV" sz="1800" dirty="0"/>
              <a:t>-  līdz 2 mēnešiem, ja nodarbina pārējos </a:t>
            </a:r>
            <a:r>
              <a:rPr lang="lv-LV" sz="1800" dirty="0" err="1"/>
              <a:t>mērķgrupas</a:t>
            </a:r>
            <a:r>
              <a:rPr lang="lv-LV" sz="1800" dirty="0"/>
              <a:t> bezdarbniekus;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lv-LV" sz="1800" dirty="0"/>
              <a:t>OVP izmaksu kompensācija līdz 50 eiro;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lv-LV" sz="1800" dirty="0"/>
              <a:t>Mobilitātes atbalsts, ja darba vieta attālāk no dzīves vietas.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29623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440CFB6-8BF9-4877-B80A-F77EBB22AA05}"/>
              </a:ext>
            </a:extLst>
          </p:cNvPr>
          <p:cNvSpPr txBox="1">
            <a:spLocks/>
          </p:cNvSpPr>
          <p:nvPr/>
        </p:nvSpPr>
        <p:spPr bwMode="auto">
          <a:xfrm>
            <a:off x="1916183" y="346266"/>
            <a:ext cx="8359633" cy="61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>
            <a:norm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457200" eaLnBrk="1" fontAlgn="base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lv-LV" sz="2800" dirty="0">
                <a:solidFill>
                  <a:srgbClr val="6BA539"/>
                </a:solidFill>
                <a:cs typeface="+mj-cs"/>
              </a:rPr>
              <a:t>Prasmju programmas</a:t>
            </a:r>
          </a:p>
        </p:txBody>
      </p:sp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0B5B086D-1509-499D-9702-C57CE46E5827}"/>
              </a:ext>
            </a:extLst>
          </p:cNvPr>
          <p:cNvSpPr/>
          <p:nvPr/>
        </p:nvSpPr>
        <p:spPr bwMode="auto">
          <a:xfrm>
            <a:off x="666127" y="1091852"/>
            <a:ext cx="10859748" cy="1071760"/>
          </a:xfrm>
          <a:prstGeom prst="rect">
            <a:avLst/>
          </a:prstGeom>
          <a:solidFill>
            <a:srgbClr val="D7D447">
              <a:lumMod val="75000"/>
            </a:srgbClr>
          </a:solidFill>
          <a:ln w="1905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>
              <a:defRPr/>
            </a:pPr>
            <a:r>
              <a:rPr kumimoji="0" lang="lv-LV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Mērķis  - </a:t>
            </a:r>
            <a:r>
              <a:rPr lang="lv-LV" sz="1400" b="1" dirty="0">
                <a:latin typeface="Verdana" panose="020B0604030504040204" pitchFamily="34" charset="0"/>
                <a:ea typeface="Verdana" panose="020B0604030504040204" pitchFamily="34" charset="0"/>
                <a:cs typeface="DokChampa" panose="020B0604020202020204" pitchFamily="34" charset="-34"/>
              </a:rPr>
              <a:t>atbalsts tiem, kuru pašreizējā izglītība vai kvalifikācija neatbilst mainīgajām darba tirgus prasībām (procesu automatizācija un </a:t>
            </a:r>
            <a:r>
              <a:rPr lang="lv-LV" sz="1400" b="1" dirty="0" err="1">
                <a:latin typeface="Verdana" panose="020B0604030504040204" pitchFamily="34" charset="0"/>
                <a:ea typeface="Verdana" panose="020B0604030504040204" pitchFamily="34" charset="0"/>
                <a:cs typeface="DokChampa" panose="020B0604020202020204" pitchFamily="34" charset="-34"/>
              </a:rPr>
              <a:t>digitalizācija</a:t>
            </a:r>
            <a:r>
              <a:rPr lang="lv-LV" sz="1400" b="1" dirty="0">
                <a:latin typeface="Verdana" panose="020B0604030504040204" pitchFamily="34" charset="0"/>
                <a:ea typeface="Verdana" panose="020B0604030504040204" pitchFamily="34" charset="0"/>
                <a:cs typeface="DokChampa" panose="020B0604020202020204" pitchFamily="34" charset="-34"/>
              </a:rPr>
              <a:t>, kas rada riskus, ka līdzās darba tirgus polarizācijai, pieaugot digitālo prasmju lomai, sašaurināsies mazāk kvalificēto personu iespējas darba tirgū).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C0742C-2DE1-46E5-9AE6-A1C208F57220}"/>
              </a:ext>
            </a:extLst>
          </p:cNvPr>
          <p:cNvSpPr txBox="1"/>
          <p:nvPr/>
        </p:nvSpPr>
        <p:spPr>
          <a:xfrm>
            <a:off x="666126" y="2395251"/>
            <a:ext cx="3276600" cy="640234"/>
          </a:xfrm>
          <a:prstGeom prst="rect">
            <a:avLst/>
          </a:prstGeom>
          <a:solidFill>
            <a:srgbClr val="99CC00"/>
          </a:solidFill>
          <a:ln w="1905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3820" tIns="83820" rIns="83820" bIns="83820" numCol="1" spcCol="1270"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Profesionālā tālākizglītība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5C7A8F-A79F-4B69-9A9B-0FFC04945430}"/>
              </a:ext>
            </a:extLst>
          </p:cNvPr>
          <p:cNvSpPr txBox="1"/>
          <p:nvPr/>
        </p:nvSpPr>
        <p:spPr>
          <a:xfrm>
            <a:off x="666126" y="3176548"/>
            <a:ext cx="3276600" cy="549623"/>
          </a:xfrm>
          <a:prstGeom prst="rect">
            <a:avLst/>
          </a:prstGeom>
          <a:solidFill>
            <a:srgbClr val="99CC00"/>
          </a:solidFill>
          <a:ln w="1905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3820" tIns="83820" rIns="83820" bIns="83820" numCol="1" spcCol="1270"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Profesionālā pilnveide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7BAF81-C838-44CB-B66D-38A43C0D718E}"/>
              </a:ext>
            </a:extLst>
          </p:cNvPr>
          <p:cNvSpPr txBox="1"/>
          <p:nvPr/>
        </p:nvSpPr>
        <p:spPr>
          <a:xfrm>
            <a:off x="666126" y="3840152"/>
            <a:ext cx="3276600" cy="640234"/>
          </a:xfrm>
          <a:prstGeom prst="rect">
            <a:avLst/>
          </a:prstGeom>
          <a:solidFill>
            <a:srgbClr val="99CC00"/>
          </a:solidFill>
          <a:ln w="1905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3820" tIns="83820" rIns="83820" bIns="83820" numCol="1" spcCol="1270"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Apmācība pie darba devēja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3EEEF5-B135-40D5-99EC-BD73E5876917}"/>
              </a:ext>
            </a:extLst>
          </p:cNvPr>
          <p:cNvSpPr txBox="1"/>
          <p:nvPr/>
        </p:nvSpPr>
        <p:spPr>
          <a:xfrm>
            <a:off x="666126" y="4654778"/>
            <a:ext cx="3276600" cy="781810"/>
          </a:xfrm>
          <a:prstGeom prst="rect">
            <a:avLst/>
          </a:prstGeom>
          <a:solidFill>
            <a:srgbClr val="99CC00"/>
          </a:solidFill>
          <a:ln w="1905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3820" tIns="83820" rIns="83820" bIns="83820" numCol="1" spcCol="1270"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Mācības pēc darba devēja pieprasījuma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5F393D-A932-40B6-AEE0-9B84C71A937B}"/>
              </a:ext>
            </a:extLst>
          </p:cNvPr>
          <p:cNvSpPr txBox="1"/>
          <p:nvPr/>
        </p:nvSpPr>
        <p:spPr>
          <a:xfrm>
            <a:off x="666126" y="5601336"/>
            <a:ext cx="3276600" cy="781811"/>
          </a:xfrm>
          <a:prstGeom prst="rect">
            <a:avLst/>
          </a:prstGeom>
          <a:solidFill>
            <a:srgbClr val="99CC00"/>
          </a:solidFill>
          <a:ln w="1905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3820" tIns="83820" rIns="83820" bIns="83820" numCol="1" spcCol="1270"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Transportlīdzekļu vadītāju mācības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30003D-5FBF-4D82-9AC8-73D914970D9B}"/>
              </a:ext>
            </a:extLst>
          </p:cNvPr>
          <p:cNvSpPr txBox="1"/>
          <p:nvPr/>
        </p:nvSpPr>
        <p:spPr>
          <a:xfrm>
            <a:off x="5516024" y="2908618"/>
            <a:ext cx="1647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45" name="Shēma 44">
            <a:extLst>
              <a:ext uri="{FF2B5EF4-FFF2-40B4-BE49-F238E27FC236}">
                <a16:creationId xmlns:a16="http://schemas.microsoft.com/office/drawing/2014/main" id="{43439284-DAAD-4236-9CA0-50BBC75C8D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3933004"/>
              </p:ext>
            </p:extLst>
          </p:nvPr>
        </p:nvGraphicFramePr>
        <p:xfrm>
          <a:off x="4429973" y="2605003"/>
          <a:ext cx="2733250" cy="3481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3A4EB3A-01B7-4894-B4DC-AD385292696A}"/>
              </a:ext>
            </a:extLst>
          </p:cNvPr>
          <p:cNvSpPr txBox="1"/>
          <p:nvPr/>
        </p:nvSpPr>
        <p:spPr>
          <a:xfrm>
            <a:off x="8249274" y="2388395"/>
            <a:ext cx="3276600" cy="640234"/>
          </a:xfrm>
          <a:prstGeom prst="rect">
            <a:avLst/>
          </a:prstGeom>
          <a:solidFill>
            <a:srgbClr val="7030A0"/>
          </a:solidFill>
          <a:ln w="1905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3820" tIns="83820" rIns="83820" bIns="83820" numCol="1" spcCol="1270"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800" dirty="0">
                <a:solidFill>
                  <a:srgbClr val="FFFFFF"/>
                </a:solidFill>
              </a:rPr>
              <a:t>Karjeras konsultācijas un informācija par darba tirgu</a:t>
            </a:r>
            <a:endParaRPr kumimoji="0" lang="lv-LV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1E7FB8-ECBC-4AF2-887E-A00141A47CA9}"/>
              </a:ext>
            </a:extLst>
          </p:cNvPr>
          <p:cNvSpPr txBox="1"/>
          <p:nvPr/>
        </p:nvSpPr>
        <p:spPr>
          <a:xfrm>
            <a:off x="8249274" y="3149499"/>
            <a:ext cx="3276600" cy="640234"/>
          </a:xfrm>
          <a:prstGeom prst="rect">
            <a:avLst/>
          </a:prstGeom>
          <a:solidFill>
            <a:srgbClr val="7030A0"/>
          </a:solidFill>
          <a:ln w="1905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3820" tIns="83820" rIns="83820" bIns="83820" numCol="1" spcCol="1270"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lv-LV" sz="1800" dirty="0">
                <a:solidFill>
                  <a:srgbClr val="FFFFFF"/>
                </a:solidFill>
              </a:rPr>
              <a:t>Darba tirgū nepieciešamās </a:t>
            </a:r>
            <a:r>
              <a:rPr lang="lv-LV" sz="1800" dirty="0" err="1">
                <a:solidFill>
                  <a:srgbClr val="FFFFFF"/>
                </a:solidFill>
              </a:rPr>
              <a:t>pamatprasmes</a:t>
            </a:r>
            <a:endParaRPr lang="lv-LV" sz="1800" dirty="0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B48AE1-1854-4A72-BDA3-CE728CE2D56A}"/>
              </a:ext>
            </a:extLst>
          </p:cNvPr>
          <p:cNvSpPr txBox="1"/>
          <p:nvPr/>
        </p:nvSpPr>
        <p:spPr>
          <a:xfrm>
            <a:off x="8249274" y="3907359"/>
            <a:ext cx="3276600" cy="640234"/>
          </a:xfrm>
          <a:prstGeom prst="rect">
            <a:avLst/>
          </a:prstGeom>
          <a:solidFill>
            <a:srgbClr val="7030A0"/>
          </a:solidFill>
          <a:ln w="1905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3820" tIns="83820" rIns="83820" bIns="83820" numCol="1" spcCol="1270"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Digitālās prasmes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B3C9E8-43CA-4C43-8A76-925002D29796}"/>
              </a:ext>
            </a:extLst>
          </p:cNvPr>
          <p:cNvSpPr txBox="1"/>
          <p:nvPr/>
        </p:nvSpPr>
        <p:spPr>
          <a:xfrm>
            <a:off x="8249274" y="4665219"/>
            <a:ext cx="3276600" cy="640234"/>
          </a:xfrm>
          <a:prstGeom prst="rect">
            <a:avLst/>
          </a:prstGeom>
          <a:solidFill>
            <a:srgbClr val="7030A0"/>
          </a:solidFill>
          <a:ln w="1905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3820" tIns="83820" rIns="83820" bIns="83820" numCol="1" spcCol="1270"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Svešvalodas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09A1A8-A593-4875-84B0-BA2718DF5163}"/>
              </a:ext>
            </a:extLst>
          </p:cNvPr>
          <p:cNvSpPr txBox="1"/>
          <p:nvPr/>
        </p:nvSpPr>
        <p:spPr>
          <a:xfrm>
            <a:off x="8249274" y="5446031"/>
            <a:ext cx="3276600" cy="640234"/>
          </a:xfrm>
          <a:prstGeom prst="rect">
            <a:avLst/>
          </a:prstGeom>
          <a:solidFill>
            <a:srgbClr val="7030A0"/>
          </a:solidFill>
          <a:ln w="1905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3820" tIns="83820" rIns="83820" bIns="83820" numCol="1" spcCol="1270" anchor="ctr" anchorCtr="0">
            <a:noAutofit/>
          </a:bodyPr>
          <a:lstStyle>
            <a:lvl1pPr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Tiešsaistes kursu platformas</a:t>
            </a:r>
          </a:p>
        </p:txBody>
      </p:sp>
    </p:spTree>
    <p:extLst>
      <p:ext uri="{BB962C8B-B14F-4D97-AF65-F5344CB8AC3E}">
        <p14:creationId xmlns:p14="http://schemas.microsoft.com/office/powerpoint/2010/main" val="961005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61438-F9DB-48DB-8E7B-A941B54BF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1773" y="6296692"/>
            <a:ext cx="170621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60911-0463-4D63-B2D7-33C0BF040503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lv-LV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F743D4-7706-4BEA-94EF-C51B66CEACC2}"/>
              </a:ext>
            </a:extLst>
          </p:cNvPr>
          <p:cNvGrpSpPr/>
          <p:nvPr/>
        </p:nvGrpSpPr>
        <p:grpSpPr>
          <a:xfrm>
            <a:off x="557139" y="1547083"/>
            <a:ext cx="10944747" cy="4982859"/>
            <a:chOff x="1212782" y="924550"/>
            <a:chExt cx="10465444" cy="450165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CAB0EEA-D129-4E93-A3D8-98CCA9C2AEC4}"/>
                </a:ext>
              </a:extLst>
            </p:cNvPr>
            <p:cNvGrpSpPr/>
            <p:nvPr/>
          </p:nvGrpSpPr>
          <p:grpSpPr>
            <a:xfrm>
              <a:off x="1212782" y="924550"/>
              <a:ext cx="10465444" cy="4501659"/>
              <a:chOff x="449491" y="1126279"/>
              <a:chExt cx="11394406" cy="3202204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CB5989-F325-4BDE-B054-5856B0FF4E7C}"/>
                  </a:ext>
                </a:extLst>
              </p:cNvPr>
              <p:cNvSpPr/>
              <p:nvPr/>
            </p:nvSpPr>
            <p:spPr>
              <a:xfrm>
                <a:off x="9467710" y="1131576"/>
                <a:ext cx="2376186" cy="697495"/>
              </a:xfrm>
              <a:custGeom>
                <a:avLst/>
                <a:gdLst>
                  <a:gd name="connsiteX0" fmla="*/ 0 w 2098900"/>
                  <a:gd name="connsiteY0" fmla="*/ 67721 h 677205"/>
                  <a:gd name="connsiteX1" fmla="*/ 67721 w 2098900"/>
                  <a:gd name="connsiteY1" fmla="*/ 0 h 677205"/>
                  <a:gd name="connsiteX2" fmla="*/ 2031180 w 2098900"/>
                  <a:gd name="connsiteY2" fmla="*/ 0 h 677205"/>
                  <a:gd name="connsiteX3" fmla="*/ 2098901 w 2098900"/>
                  <a:gd name="connsiteY3" fmla="*/ 67721 h 677205"/>
                  <a:gd name="connsiteX4" fmla="*/ 2098900 w 2098900"/>
                  <a:gd name="connsiteY4" fmla="*/ 609485 h 677205"/>
                  <a:gd name="connsiteX5" fmla="*/ 2031179 w 2098900"/>
                  <a:gd name="connsiteY5" fmla="*/ 677206 h 677205"/>
                  <a:gd name="connsiteX6" fmla="*/ 67721 w 2098900"/>
                  <a:gd name="connsiteY6" fmla="*/ 677205 h 677205"/>
                  <a:gd name="connsiteX7" fmla="*/ 0 w 2098900"/>
                  <a:gd name="connsiteY7" fmla="*/ 609484 h 677205"/>
                  <a:gd name="connsiteX8" fmla="*/ 0 w 2098900"/>
                  <a:gd name="connsiteY8" fmla="*/ 67721 h 677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98900" h="677205">
                    <a:moveTo>
                      <a:pt x="0" y="67721"/>
                    </a:moveTo>
                    <a:cubicBezTo>
                      <a:pt x="0" y="30320"/>
                      <a:pt x="30320" y="0"/>
                      <a:pt x="67721" y="0"/>
                    </a:cubicBezTo>
                    <a:lnTo>
                      <a:pt x="2031180" y="0"/>
                    </a:lnTo>
                    <a:cubicBezTo>
                      <a:pt x="2068581" y="0"/>
                      <a:pt x="2098901" y="30320"/>
                      <a:pt x="2098901" y="67721"/>
                    </a:cubicBezTo>
                    <a:cubicBezTo>
                      <a:pt x="2098901" y="248309"/>
                      <a:pt x="2098900" y="428897"/>
                      <a:pt x="2098900" y="609485"/>
                    </a:cubicBezTo>
                    <a:cubicBezTo>
                      <a:pt x="2098900" y="646886"/>
                      <a:pt x="2068580" y="677206"/>
                      <a:pt x="2031179" y="677206"/>
                    </a:cubicBezTo>
                    <a:lnTo>
                      <a:pt x="67721" y="677205"/>
                    </a:lnTo>
                    <a:cubicBezTo>
                      <a:pt x="30320" y="677205"/>
                      <a:pt x="0" y="646885"/>
                      <a:pt x="0" y="609484"/>
                    </a:cubicBezTo>
                    <a:lnTo>
                      <a:pt x="0" y="6772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6311" tIns="66311" rIns="66311" bIns="66311" spcCol="1270" anchor="ctr"/>
              <a:lstStyle/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APMĀCĀMAIS:</a:t>
                </a: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7244C7D-7A6B-4EC4-B335-D7D1AF0551E6}"/>
                  </a:ext>
                </a:extLst>
              </p:cNvPr>
              <p:cNvGrpSpPr/>
              <p:nvPr/>
            </p:nvGrpSpPr>
            <p:grpSpPr>
              <a:xfrm>
                <a:off x="449491" y="1126279"/>
                <a:ext cx="11394406" cy="3202204"/>
                <a:chOff x="404037" y="908644"/>
                <a:chExt cx="11394406" cy="3202204"/>
              </a:xfrm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93C0ECA9-CDA8-432A-B8FC-E6D0FA9F3260}"/>
                    </a:ext>
                  </a:extLst>
                </p:cNvPr>
                <p:cNvSpPr/>
                <p:nvPr/>
              </p:nvSpPr>
              <p:spPr>
                <a:xfrm>
                  <a:off x="404039" y="913941"/>
                  <a:ext cx="6314487" cy="682549"/>
                </a:xfrm>
                <a:custGeom>
                  <a:avLst/>
                  <a:gdLst>
                    <a:gd name="connsiteX0" fmla="*/ 0 w 6690764"/>
                    <a:gd name="connsiteY0" fmla="*/ 67721 h 677205"/>
                    <a:gd name="connsiteX1" fmla="*/ 67721 w 6690764"/>
                    <a:gd name="connsiteY1" fmla="*/ 0 h 677205"/>
                    <a:gd name="connsiteX2" fmla="*/ 6623044 w 6690764"/>
                    <a:gd name="connsiteY2" fmla="*/ 0 h 677205"/>
                    <a:gd name="connsiteX3" fmla="*/ 6690765 w 6690764"/>
                    <a:gd name="connsiteY3" fmla="*/ 67721 h 677205"/>
                    <a:gd name="connsiteX4" fmla="*/ 6690764 w 6690764"/>
                    <a:gd name="connsiteY4" fmla="*/ 609485 h 677205"/>
                    <a:gd name="connsiteX5" fmla="*/ 6623043 w 6690764"/>
                    <a:gd name="connsiteY5" fmla="*/ 677206 h 677205"/>
                    <a:gd name="connsiteX6" fmla="*/ 67721 w 6690764"/>
                    <a:gd name="connsiteY6" fmla="*/ 677205 h 677205"/>
                    <a:gd name="connsiteX7" fmla="*/ 0 w 6690764"/>
                    <a:gd name="connsiteY7" fmla="*/ 609484 h 677205"/>
                    <a:gd name="connsiteX8" fmla="*/ 0 w 6690764"/>
                    <a:gd name="connsiteY8" fmla="*/ 67721 h 677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690764" h="677205">
                      <a:moveTo>
                        <a:pt x="0" y="67721"/>
                      </a:moveTo>
                      <a:cubicBezTo>
                        <a:pt x="0" y="30320"/>
                        <a:pt x="30320" y="0"/>
                        <a:pt x="67721" y="0"/>
                      </a:cubicBezTo>
                      <a:lnTo>
                        <a:pt x="6623044" y="0"/>
                      </a:lnTo>
                      <a:cubicBezTo>
                        <a:pt x="6660445" y="0"/>
                        <a:pt x="6690765" y="30320"/>
                        <a:pt x="6690765" y="67721"/>
                      </a:cubicBezTo>
                      <a:cubicBezTo>
                        <a:pt x="6690765" y="248309"/>
                        <a:pt x="6690764" y="428897"/>
                        <a:pt x="6690764" y="609485"/>
                      </a:cubicBezTo>
                      <a:cubicBezTo>
                        <a:pt x="6690764" y="646886"/>
                        <a:pt x="6660444" y="677206"/>
                        <a:pt x="6623043" y="677206"/>
                      </a:cubicBezTo>
                      <a:lnTo>
                        <a:pt x="67721" y="677205"/>
                      </a:lnTo>
                      <a:cubicBezTo>
                        <a:pt x="30320" y="677205"/>
                        <a:pt x="0" y="646885"/>
                        <a:pt x="0" y="609484"/>
                      </a:cubicBezTo>
                      <a:lnTo>
                        <a:pt x="0" y="67721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6311" tIns="66311" rIns="66311" bIns="66311" spcCol="1270" anchor="ctr"/>
                <a:lstStyle/>
                <a:p>
                  <a:pPr marL="0" marR="0" lvl="0" indent="0" algn="ctr" defTabSz="600075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lv-LV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ĪSTENOTĀJS</a:t>
                  </a:r>
                  <a:r>
                    <a:rPr kumimoji="0" lang="lv-LV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: </a:t>
                  </a:r>
                </a:p>
                <a:p>
                  <a:pPr marL="0" marR="0" lvl="0" indent="0" algn="ctr" defTabSz="600075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lv-LV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komersants (izņemot izglītības iestādes), pašnodarbinātas personas, biedrības (izņemot politiskās partijas), nodibinājumi</a:t>
                  </a:r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BD543E28-E77B-41BF-9C19-3CB4C8B66F1B}"/>
                    </a:ext>
                  </a:extLst>
                </p:cNvPr>
                <p:cNvSpPr/>
                <p:nvPr/>
              </p:nvSpPr>
              <p:spPr>
                <a:xfrm>
                  <a:off x="404038" y="1690321"/>
                  <a:ext cx="3942522" cy="521477"/>
                </a:xfrm>
                <a:custGeom>
                  <a:avLst/>
                  <a:gdLst>
                    <a:gd name="connsiteX0" fmla="*/ 0 w 4277587"/>
                    <a:gd name="connsiteY0" fmla="*/ 67721 h 677205"/>
                    <a:gd name="connsiteX1" fmla="*/ 67721 w 4277587"/>
                    <a:gd name="connsiteY1" fmla="*/ 0 h 677205"/>
                    <a:gd name="connsiteX2" fmla="*/ 4209867 w 4277587"/>
                    <a:gd name="connsiteY2" fmla="*/ 0 h 677205"/>
                    <a:gd name="connsiteX3" fmla="*/ 4277588 w 4277587"/>
                    <a:gd name="connsiteY3" fmla="*/ 67721 h 677205"/>
                    <a:gd name="connsiteX4" fmla="*/ 4277587 w 4277587"/>
                    <a:gd name="connsiteY4" fmla="*/ 609485 h 677205"/>
                    <a:gd name="connsiteX5" fmla="*/ 4209866 w 4277587"/>
                    <a:gd name="connsiteY5" fmla="*/ 677206 h 677205"/>
                    <a:gd name="connsiteX6" fmla="*/ 67721 w 4277587"/>
                    <a:gd name="connsiteY6" fmla="*/ 677205 h 677205"/>
                    <a:gd name="connsiteX7" fmla="*/ 0 w 4277587"/>
                    <a:gd name="connsiteY7" fmla="*/ 609484 h 677205"/>
                    <a:gd name="connsiteX8" fmla="*/ 0 w 4277587"/>
                    <a:gd name="connsiteY8" fmla="*/ 67721 h 677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77587" h="677205">
                      <a:moveTo>
                        <a:pt x="0" y="67721"/>
                      </a:moveTo>
                      <a:cubicBezTo>
                        <a:pt x="0" y="30320"/>
                        <a:pt x="30320" y="0"/>
                        <a:pt x="67721" y="0"/>
                      </a:cubicBezTo>
                      <a:lnTo>
                        <a:pt x="4209867" y="0"/>
                      </a:lnTo>
                      <a:cubicBezTo>
                        <a:pt x="4247268" y="0"/>
                        <a:pt x="4277588" y="30320"/>
                        <a:pt x="4277588" y="67721"/>
                      </a:cubicBezTo>
                      <a:cubicBezTo>
                        <a:pt x="4277588" y="248309"/>
                        <a:pt x="4277587" y="428897"/>
                        <a:pt x="4277587" y="609485"/>
                      </a:cubicBezTo>
                      <a:cubicBezTo>
                        <a:pt x="4277587" y="646886"/>
                        <a:pt x="4247267" y="677206"/>
                        <a:pt x="4209866" y="677206"/>
                      </a:cubicBezTo>
                      <a:lnTo>
                        <a:pt x="67721" y="677205"/>
                      </a:lnTo>
                      <a:cubicBezTo>
                        <a:pt x="30320" y="677205"/>
                        <a:pt x="0" y="646885"/>
                        <a:pt x="0" y="609484"/>
                      </a:cubicBezTo>
                      <a:lnTo>
                        <a:pt x="0" y="67721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6311" tIns="66311" rIns="66311" bIns="66311" spcCol="1270" anchor="ctr"/>
                <a:lstStyle/>
                <a:p>
                  <a:pPr marL="0" marR="0" lvl="0" indent="0" algn="ctr" defTabSz="600075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lv-LV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Finansiālais atbalsts darba devējam</a:t>
                  </a:r>
                  <a:r>
                    <a:rPr kumimoji="0" lang="lv-LV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orbel" panose="020B0503020204020204"/>
                      <a:ea typeface="+mn-ea"/>
                      <a:cs typeface="Times New Roman" panose="02020603050405020304" pitchFamily="18" charset="0"/>
                    </a:rPr>
                    <a:t>:</a:t>
                  </a: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0133F556-A81C-4620-AC36-BE5065C001C6}"/>
                    </a:ext>
                  </a:extLst>
                </p:cNvPr>
                <p:cNvSpPr/>
                <p:nvPr/>
              </p:nvSpPr>
              <p:spPr>
                <a:xfrm>
                  <a:off x="404037" y="2361515"/>
                  <a:ext cx="3810913" cy="1749333"/>
                </a:xfrm>
                <a:custGeom>
                  <a:avLst/>
                  <a:gdLst>
                    <a:gd name="connsiteX0" fmla="*/ 0 w 2086631"/>
                    <a:gd name="connsiteY0" fmla="*/ 67721 h 677205"/>
                    <a:gd name="connsiteX1" fmla="*/ 67721 w 2086631"/>
                    <a:gd name="connsiteY1" fmla="*/ 0 h 677205"/>
                    <a:gd name="connsiteX2" fmla="*/ 2018911 w 2086631"/>
                    <a:gd name="connsiteY2" fmla="*/ 0 h 677205"/>
                    <a:gd name="connsiteX3" fmla="*/ 2086632 w 2086631"/>
                    <a:gd name="connsiteY3" fmla="*/ 67721 h 677205"/>
                    <a:gd name="connsiteX4" fmla="*/ 2086631 w 2086631"/>
                    <a:gd name="connsiteY4" fmla="*/ 609485 h 677205"/>
                    <a:gd name="connsiteX5" fmla="*/ 2018910 w 2086631"/>
                    <a:gd name="connsiteY5" fmla="*/ 677206 h 677205"/>
                    <a:gd name="connsiteX6" fmla="*/ 67721 w 2086631"/>
                    <a:gd name="connsiteY6" fmla="*/ 677205 h 677205"/>
                    <a:gd name="connsiteX7" fmla="*/ 0 w 2086631"/>
                    <a:gd name="connsiteY7" fmla="*/ 609484 h 677205"/>
                    <a:gd name="connsiteX8" fmla="*/ 0 w 2086631"/>
                    <a:gd name="connsiteY8" fmla="*/ 67721 h 677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631" h="677205">
                      <a:moveTo>
                        <a:pt x="0" y="67721"/>
                      </a:moveTo>
                      <a:cubicBezTo>
                        <a:pt x="0" y="30320"/>
                        <a:pt x="30320" y="0"/>
                        <a:pt x="67721" y="0"/>
                      </a:cubicBezTo>
                      <a:lnTo>
                        <a:pt x="2018911" y="0"/>
                      </a:lnTo>
                      <a:cubicBezTo>
                        <a:pt x="2056312" y="0"/>
                        <a:pt x="2086632" y="30320"/>
                        <a:pt x="2086632" y="67721"/>
                      </a:cubicBezTo>
                      <a:cubicBezTo>
                        <a:pt x="2086632" y="248309"/>
                        <a:pt x="2086631" y="428897"/>
                        <a:pt x="2086631" y="609485"/>
                      </a:cubicBezTo>
                      <a:cubicBezTo>
                        <a:pt x="2086631" y="646886"/>
                        <a:pt x="2056311" y="677206"/>
                        <a:pt x="2018910" y="677206"/>
                      </a:cubicBezTo>
                      <a:lnTo>
                        <a:pt x="67721" y="677205"/>
                      </a:lnTo>
                      <a:cubicBezTo>
                        <a:pt x="30320" y="677205"/>
                        <a:pt x="0" y="646885"/>
                        <a:pt x="0" y="609484"/>
                      </a:cubicBezTo>
                      <a:lnTo>
                        <a:pt x="0" y="67721"/>
                      </a:lnTo>
                      <a:close/>
                    </a:path>
                  </a:pathLst>
                </a:custGeom>
                <a:ln w="38100"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lIns="60596" tIns="60596" rIns="60596" bIns="60596" spcCol="1270"/>
                <a:lstStyle/>
                <a:p>
                  <a:pPr marL="0" marR="0" lvl="0" indent="0" algn="l" defTabSz="533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lv-LV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Ikmēneša dotācija bezdarbnieka darba algai un darba vadītājam:</a:t>
                  </a:r>
                </a:p>
                <a:p>
                  <a:pPr marL="214313" marR="0" lvl="0" indent="-214313" algn="l" defTabSz="533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>
                      <a:srgbClr val="818183">
                        <a:lumMod val="50000"/>
                      </a:srgbClr>
                    </a:buClr>
                    <a:buSzPct val="110000"/>
                    <a:buFont typeface="Webdings" panose="05030102010509060703" pitchFamily="18" charset="2"/>
                    <a:buChar char=""/>
                    <a:tabLst/>
                    <a:defRPr/>
                  </a:pPr>
                  <a:r>
                    <a:rPr kumimoji="0" lang="lv-LV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60% </a:t>
                  </a:r>
                  <a:r>
                    <a:rPr kumimoji="0" lang="lv-LV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no minimālās mēneša darba algas</a:t>
                  </a:r>
                </a:p>
                <a:p>
                  <a:pPr marL="214313" marR="0" lvl="0" indent="-214313" algn="l" defTabSz="533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>
                      <a:srgbClr val="818183">
                        <a:lumMod val="50000"/>
                      </a:srgbClr>
                    </a:buClr>
                    <a:buSzPct val="110000"/>
                    <a:buFont typeface="Webdings" panose="05030102010509060703" pitchFamily="18" charset="2"/>
                    <a:buChar char=""/>
                    <a:tabLst/>
                    <a:defRPr/>
                  </a:pPr>
                  <a:r>
                    <a:rPr kumimoji="0" lang="lv-LV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10 €</a:t>
                  </a:r>
                  <a:r>
                    <a:rPr kumimoji="0" lang="lv-LV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 par katru praktiskās apmācības dienu darba vadītājam</a:t>
                  </a:r>
                </a:p>
                <a:p>
                  <a:pPr marL="0" marR="0" lvl="0" indent="0" algn="l" defTabSz="533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lv-LV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Vienreizēja dotācija:</a:t>
                  </a:r>
                </a:p>
                <a:p>
                  <a:pPr marL="214313" marR="0" lvl="0" indent="-214313" algn="l" defTabSz="533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>
                      <a:srgbClr val="818183">
                        <a:lumMod val="50000"/>
                      </a:srgbClr>
                    </a:buClr>
                    <a:buSzPct val="120000"/>
                    <a:buFont typeface="Webdings" panose="05030102010509060703" pitchFamily="18" charset="2"/>
                    <a:buChar char=""/>
                    <a:tabLst/>
                    <a:defRPr/>
                  </a:pPr>
                  <a:r>
                    <a:rPr kumimoji="0" lang="lv-LV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līdz </a:t>
                  </a:r>
                  <a:r>
                    <a:rPr kumimoji="0" lang="lv-LV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1000 €</a:t>
                  </a:r>
                  <a:r>
                    <a:rPr kumimoji="0" lang="lv-LV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 darba vietas pielāgošanai bezdarbniekam ar invaliditāti</a:t>
                  </a:r>
                </a:p>
                <a:p>
                  <a:pPr marL="214313" marR="0" lvl="0" indent="-214313" algn="l" defTabSz="533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>
                      <a:srgbClr val="818183">
                        <a:lumMod val="50000"/>
                      </a:srgbClr>
                    </a:buClr>
                    <a:buSzPct val="120000"/>
                    <a:buFont typeface="Webdings" panose="05030102010509060703" pitchFamily="18" charset="2"/>
                    <a:buChar char=""/>
                    <a:tabLst/>
                    <a:defRPr/>
                  </a:pPr>
                  <a:r>
                    <a:rPr kumimoji="0" lang="lv-LV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līdz </a:t>
                  </a:r>
                  <a:r>
                    <a:rPr kumimoji="0" lang="lv-LV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100 €</a:t>
                  </a:r>
                  <a:r>
                    <a:rPr kumimoji="0" lang="lv-LV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 individuālo aizsardzības līdzekļu iegādei</a:t>
                  </a:r>
                </a:p>
                <a:p>
                  <a:pPr marL="0" marR="0" lvl="0" indent="0" algn="l" defTabSz="533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lv-LV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0BB7A1B-6C68-4807-8B94-C55D8213DCC9}"/>
                    </a:ext>
                  </a:extLst>
                </p:cNvPr>
                <p:cNvSpPr/>
                <p:nvPr/>
              </p:nvSpPr>
              <p:spPr>
                <a:xfrm>
                  <a:off x="4420212" y="1675918"/>
                  <a:ext cx="2244927" cy="535880"/>
                </a:xfrm>
                <a:custGeom>
                  <a:avLst/>
                  <a:gdLst>
                    <a:gd name="connsiteX0" fmla="*/ 0 w 2224324"/>
                    <a:gd name="connsiteY0" fmla="*/ 67721 h 677205"/>
                    <a:gd name="connsiteX1" fmla="*/ 67721 w 2224324"/>
                    <a:gd name="connsiteY1" fmla="*/ 0 h 677205"/>
                    <a:gd name="connsiteX2" fmla="*/ 2156604 w 2224324"/>
                    <a:gd name="connsiteY2" fmla="*/ 0 h 677205"/>
                    <a:gd name="connsiteX3" fmla="*/ 2224325 w 2224324"/>
                    <a:gd name="connsiteY3" fmla="*/ 67721 h 677205"/>
                    <a:gd name="connsiteX4" fmla="*/ 2224324 w 2224324"/>
                    <a:gd name="connsiteY4" fmla="*/ 609485 h 677205"/>
                    <a:gd name="connsiteX5" fmla="*/ 2156603 w 2224324"/>
                    <a:gd name="connsiteY5" fmla="*/ 677206 h 677205"/>
                    <a:gd name="connsiteX6" fmla="*/ 67721 w 2224324"/>
                    <a:gd name="connsiteY6" fmla="*/ 677205 h 677205"/>
                    <a:gd name="connsiteX7" fmla="*/ 0 w 2224324"/>
                    <a:gd name="connsiteY7" fmla="*/ 609484 h 677205"/>
                    <a:gd name="connsiteX8" fmla="*/ 0 w 2224324"/>
                    <a:gd name="connsiteY8" fmla="*/ 67721 h 677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24324" h="677205">
                      <a:moveTo>
                        <a:pt x="0" y="67721"/>
                      </a:moveTo>
                      <a:cubicBezTo>
                        <a:pt x="0" y="30320"/>
                        <a:pt x="30320" y="0"/>
                        <a:pt x="67721" y="0"/>
                      </a:cubicBezTo>
                      <a:lnTo>
                        <a:pt x="2156604" y="0"/>
                      </a:lnTo>
                      <a:cubicBezTo>
                        <a:pt x="2194005" y="0"/>
                        <a:pt x="2224325" y="30320"/>
                        <a:pt x="2224325" y="67721"/>
                      </a:cubicBezTo>
                      <a:cubicBezTo>
                        <a:pt x="2224325" y="248309"/>
                        <a:pt x="2224324" y="428897"/>
                        <a:pt x="2224324" y="609485"/>
                      </a:cubicBezTo>
                      <a:cubicBezTo>
                        <a:pt x="2224324" y="646886"/>
                        <a:pt x="2194004" y="677206"/>
                        <a:pt x="2156603" y="677206"/>
                      </a:cubicBezTo>
                      <a:lnTo>
                        <a:pt x="67721" y="677205"/>
                      </a:lnTo>
                      <a:cubicBezTo>
                        <a:pt x="30320" y="677205"/>
                        <a:pt x="0" y="646885"/>
                        <a:pt x="0" y="609484"/>
                      </a:cubicBezTo>
                      <a:lnTo>
                        <a:pt x="0" y="67721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0596" tIns="60596" rIns="60596" bIns="60596" spcCol="1270" anchor="ctr"/>
                <a:lstStyle/>
                <a:p>
                  <a:pPr marL="0" marR="0" lvl="0" indent="0" algn="ctr" defTabSz="533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lv-LV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Darba devējs nodrošina:</a:t>
                  </a:r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1D8F7FA1-5958-4C5C-A258-C7097A8FFD81}"/>
                    </a:ext>
                  </a:extLst>
                </p:cNvPr>
                <p:cNvSpPr/>
                <p:nvPr/>
              </p:nvSpPr>
              <p:spPr>
                <a:xfrm>
                  <a:off x="4346560" y="2361515"/>
                  <a:ext cx="4946371" cy="1749333"/>
                </a:xfrm>
                <a:custGeom>
                  <a:avLst/>
                  <a:gdLst>
                    <a:gd name="connsiteX0" fmla="*/ 0 w 2215648"/>
                    <a:gd name="connsiteY0" fmla="*/ 221565 h 3654641"/>
                    <a:gd name="connsiteX1" fmla="*/ 221565 w 2215648"/>
                    <a:gd name="connsiteY1" fmla="*/ 0 h 3654641"/>
                    <a:gd name="connsiteX2" fmla="*/ 1994083 w 2215648"/>
                    <a:gd name="connsiteY2" fmla="*/ 0 h 3654641"/>
                    <a:gd name="connsiteX3" fmla="*/ 2215648 w 2215648"/>
                    <a:gd name="connsiteY3" fmla="*/ 221565 h 3654641"/>
                    <a:gd name="connsiteX4" fmla="*/ 2215648 w 2215648"/>
                    <a:gd name="connsiteY4" fmla="*/ 3433076 h 3654641"/>
                    <a:gd name="connsiteX5" fmla="*/ 1994083 w 2215648"/>
                    <a:gd name="connsiteY5" fmla="*/ 3654641 h 3654641"/>
                    <a:gd name="connsiteX6" fmla="*/ 221565 w 2215648"/>
                    <a:gd name="connsiteY6" fmla="*/ 3654641 h 3654641"/>
                    <a:gd name="connsiteX7" fmla="*/ 0 w 2215648"/>
                    <a:gd name="connsiteY7" fmla="*/ 3433076 h 3654641"/>
                    <a:gd name="connsiteX8" fmla="*/ 0 w 2215648"/>
                    <a:gd name="connsiteY8" fmla="*/ 221565 h 3654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15648" h="3654641">
                      <a:moveTo>
                        <a:pt x="0" y="221565"/>
                      </a:moveTo>
                      <a:cubicBezTo>
                        <a:pt x="0" y="99198"/>
                        <a:pt x="99198" y="0"/>
                        <a:pt x="221565" y="0"/>
                      </a:cubicBezTo>
                      <a:lnTo>
                        <a:pt x="1994083" y="0"/>
                      </a:lnTo>
                      <a:cubicBezTo>
                        <a:pt x="2116450" y="0"/>
                        <a:pt x="2215648" y="99198"/>
                        <a:pt x="2215648" y="221565"/>
                      </a:cubicBezTo>
                      <a:lnTo>
                        <a:pt x="2215648" y="3433076"/>
                      </a:lnTo>
                      <a:cubicBezTo>
                        <a:pt x="2215648" y="3555443"/>
                        <a:pt x="2116450" y="3654641"/>
                        <a:pt x="1994083" y="3654641"/>
                      </a:cubicBezTo>
                      <a:lnTo>
                        <a:pt x="221565" y="3654641"/>
                      </a:lnTo>
                      <a:cubicBezTo>
                        <a:pt x="99198" y="3654641"/>
                        <a:pt x="0" y="3555443"/>
                        <a:pt x="0" y="3433076"/>
                      </a:cubicBezTo>
                      <a:lnTo>
                        <a:pt x="0" y="221565"/>
                      </a:lnTo>
                      <a:close/>
                    </a:path>
                  </a:pathLst>
                </a:custGeom>
                <a:ln w="38100"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lIns="60596" tIns="60596" rIns="60596" bIns="60596" spcCol="1270"/>
                <a:lstStyle/>
                <a:p>
                  <a:pPr marL="0" marR="0" lvl="0" indent="0" algn="l" defTabSz="533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lv-LV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528E7E97-1D90-4293-8126-9825E9C7AD49}"/>
                    </a:ext>
                  </a:extLst>
                </p:cNvPr>
                <p:cNvSpPr/>
                <p:nvPr/>
              </p:nvSpPr>
              <p:spPr>
                <a:xfrm>
                  <a:off x="6810938" y="908644"/>
                  <a:ext cx="2481993" cy="687847"/>
                </a:xfrm>
                <a:custGeom>
                  <a:avLst/>
                  <a:gdLst>
                    <a:gd name="connsiteX0" fmla="*/ 0 w 2458001"/>
                    <a:gd name="connsiteY0" fmla="*/ 67721 h 677205"/>
                    <a:gd name="connsiteX1" fmla="*/ 67721 w 2458001"/>
                    <a:gd name="connsiteY1" fmla="*/ 0 h 677205"/>
                    <a:gd name="connsiteX2" fmla="*/ 2390281 w 2458001"/>
                    <a:gd name="connsiteY2" fmla="*/ 0 h 677205"/>
                    <a:gd name="connsiteX3" fmla="*/ 2458002 w 2458001"/>
                    <a:gd name="connsiteY3" fmla="*/ 67721 h 677205"/>
                    <a:gd name="connsiteX4" fmla="*/ 2458001 w 2458001"/>
                    <a:gd name="connsiteY4" fmla="*/ 609485 h 677205"/>
                    <a:gd name="connsiteX5" fmla="*/ 2390280 w 2458001"/>
                    <a:gd name="connsiteY5" fmla="*/ 677206 h 677205"/>
                    <a:gd name="connsiteX6" fmla="*/ 67721 w 2458001"/>
                    <a:gd name="connsiteY6" fmla="*/ 677205 h 677205"/>
                    <a:gd name="connsiteX7" fmla="*/ 0 w 2458001"/>
                    <a:gd name="connsiteY7" fmla="*/ 609484 h 677205"/>
                    <a:gd name="connsiteX8" fmla="*/ 0 w 2458001"/>
                    <a:gd name="connsiteY8" fmla="*/ 67721 h 677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58001" h="677205">
                      <a:moveTo>
                        <a:pt x="0" y="67721"/>
                      </a:moveTo>
                      <a:cubicBezTo>
                        <a:pt x="0" y="30320"/>
                        <a:pt x="30320" y="0"/>
                        <a:pt x="67721" y="0"/>
                      </a:cubicBezTo>
                      <a:lnTo>
                        <a:pt x="2390281" y="0"/>
                      </a:lnTo>
                      <a:cubicBezTo>
                        <a:pt x="2427682" y="0"/>
                        <a:pt x="2458002" y="30320"/>
                        <a:pt x="2458002" y="67721"/>
                      </a:cubicBezTo>
                      <a:cubicBezTo>
                        <a:pt x="2458002" y="248309"/>
                        <a:pt x="2458001" y="428897"/>
                        <a:pt x="2458001" y="609485"/>
                      </a:cubicBezTo>
                      <a:cubicBezTo>
                        <a:pt x="2458001" y="646886"/>
                        <a:pt x="2427681" y="677206"/>
                        <a:pt x="2390280" y="677206"/>
                      </a:cubicBezTo>
                      <a:lnTo>
                        <a:pt x="67721" y="677205"/>
                      </a:lnTo>
                      <a:cubicBezTo>
                        <a:pt x="30320" y="677205"/>
                        <a:pt x="0" y="646885"/>
                        <a:pt x="0" y="609484"/>
                      </a:cubicBezTo>
                      <a:lnTo>
                        <a:pt x="0" y="67721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6311" tIns="66311" rIns="66311" bIns="66311" spcCol="1270" anchor="ctr"/>
                <a:lstStyle/>
                <a:p>
                  <a:pPr marL="0" marR="0" lvl="0" indent="0" algn="ctr" defTabSz="533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lv-LV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APMĀCĪBU ILGUMS:</a:t>
                  </a:r>
                </a:p>
                <a:p>
                  <a:pPr marL="0" marR="0" lvl="0" indent="0" algn="ctr" defTabSz="533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lv-LV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līdz 3 mēnešiem</a:t>
                  </a: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6F2698CF-33E9-4B40-AF7F-A02580ED6E42}"/>
                    </a:ext>
                  </a:extLst>
                </p:cNvPr>
                <p:cNvSpPr/>
                <p:nvPr/>
              </p:nvSpPr>
              <p:spPr>
                <a:xfrm>
                  <a:off x="6810938" y="1683119"/>
                  <a:ext cx="2481993" cy="521477"/>
                </a:xfrm>
                <a:custGeom>
                  <a:avLst/>
                  <a:gdLst>
                    <a:gd name="connsiteX0" fmla="*/ 0 w 2455600"/>
                    <a:gd name="connsiteY0" fmla="*/ 67721 h 677205"/>
                    <a:gd name="connsiteX1" fmla="*/ 67721 w 2455600"/>
                    <a:gd name="connsiteY1" fmla="*/ 0 h 677205"/>
                    <a:gd name="connsiteX2" fmla="*/ 2387880 w 2455600"/>
                    <a:gd name="connsiteY2" fmla="*/ 0 h 677205"/>
                    <a:gd name="connsiteX3" fmla="*/ 2455601 w 2455600"/>
                    <a:gd name="connsiteY3" fmla="*/ 67721 h 677205"/>
                    <a:gd name="connsiteX4" fmla="*/ 2455600 w 2455600"/>
                    <a:gd name="connsiteY4" fmla="*/ 609485 h 677205"/>
                    <a:gd name="connsiteX5" fmla="*/ 2387879 w 2455600"/>
                    <a:gd name="connsiteY5" fmla="*/ 677206 h 677205"/>
                    <a:gd name="connsiteX6" fmla="*/ 67721 w 2455600"/>
                    <a:gd name="connsiteY6" fmla="*/ 677205 h 677205"/>
                    <a:gd name="connsiteX7" fmla="*/ 0 w 2455600"/>
                    <a:gd name="connsiteY7" fmla="*/ 609484 h 677205"/>
                    <a:gd name="connsiteX8" fmla="*/ 0 w 2455600"/>
                    <a:gd name="connsiteY8" fmla="*/ 67721 h 677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55600" h="677205">
                      <a:moveTo>
                        <a:pt x="0" y="67721"/>
                      </a:moveTo>
                      <a:cubicBezTo>
                        <a:pt x="0" y="30320"/>
                        <a:pt x="30320" y="0"/>
                        <a:pt x="67721" y="0"/>
                      </a:cubicBezTo>
                      <a:lnTo>
                        <a:pt x="2387880" y="0"/>
                      </a:lnTo>
                      <a:cubicBezTo>
                        <a:pt x="2425281" y="0"/>
                        <a:pt x="2455601" y="30320"/>
                        <a:pt x="2455601" y="67721"/>
                      </a:cubicBezTo>
                      <a:cubicBezTo>
                        <a:pt x="2455601" y="248309"/>
                        <a:pt x="2455600" y="428897"/>
                        <a:pt x="2455600" y="609485"/>
                      </a:cubicBezTo>
                      <a:cubicBezTo>
                        <a:pt x="2455600" y="646886"/>
                        <a:pt x="2425280" y="677206"/>
                        <a:pt x="2387879" y="677206"/>
                      </a:cubicBezTo>
                      <a:lnTo>
                        <a:pt x="67721" y="677205"/>
                      </a:lnTo>
                      <a:cubicBezTo>
                        <a:pt x="30320" y="677205"/>
                        <a:pt x="0" y="646885"/>
                        <a:pt x="0" y="609484"/>
                      </a:cubicBezTo>
                      <a:lnTo>
                        <a:pt x="0" y="67721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0596" tIns="60596" rIns="60596" bIns="60596" spcCol="1270" anchor="ctr"/>
                <a:lstStyle/>
                <a:p>
                  <a:pPr marL="0" marR="0" lvl="0" indent="0" algn="ctr" defTabSz="533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lv-LV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Atbilstoši apgūstamās profesijas profesionālajai kompetencei un prasmēm</a:t>
                  </a:r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662404A1-FC10-4213-B4E6-ACD113850740}"/>
                    </a:ext>
                  </a:extLst>
                </p:cNvPr>
                <p:cNvSpPr/>
                <p:nvPr/>
              </p:nvSpPr>
              <p:spPr>
                <a:xfrm>
                  <a:off x="9422256" y="1683119"/>
                  <a:ext cx="2376187" cy="521477"/>
                </a:xfrm>
                <a:custGeom>
                  <a:avLst/>
                  <a:gdLst>
                    <a:gd name="connsiteX0" fmla="*/ 0 w 2098900"/>
                    <a:gd name="connsiteY0" fmla="*/ 67721 h 677205"/>
                    <a:gd name="connsiteX1" fmla="*/ 67721 w 2098900"/>
                    <a:gd name="connsiteY1" fmla="*/ 0 h 677205"/>
                    <a:gd name="connsiteX2" fmla="*/ 2031180 w 2098900"/>
                    <a:gd name="connsiteY2" fmla="*/ 0 h 677205"/>
                    <a:gd name="connsiteX3" fmla="*/ 2098901 w 2098900"/>
                    <a:gd name="connsiteY3" fmla="*/ 67721 h 677205"/>
                    <a:gd name="connsiteX4" fmla="*/ 2098900 w 2098900"/>
                    <a:gd name="connsiteY4" fmla="*/ 609485 h 677205"/>
                    <a:gd name="connsiteX5" fmla="*/ 2031179 w 2098900"/>
                    <a:gd name="connsiteY5" fmla="*/ 677206 h 677205"/>
                    <a:gd name="connsiteX6" fmla="*/ 67721 w 2098900"/>
                    <a:gd name="connsiteY6" fmla="*/ 677205 h 677205"/>
                    <a:gd name="connsiteX7" fmla="*/ 0 w 2098900"/>
                    <a:gd name="connsiteY7" fmla="*/ 609484 h 677205"/>
                    <a:gd name="connsiteX8" fmla="*/ 0 w 2098900"/>
                    <a:gd name="connsiteY8" fmla="*/ 67721 h 677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98900" h="677205">
                      <a:moveTo>
                        <a:pt x="0" y="67721"/>
                      </a:moveTo>
                      <a:cubicBezTo>
                        <a:pt x="0" y="30320"/>
                        <a:pt x="30320" y="0"/>
                        <a:pt x="67721" y="0"/>
                      </a:cubicBezTo>
                      <a:lnTo>
                        <a:pt x="2031180" y="0"/>
                      </a:lnTo>
                      <a:cubicBezTo>
                        <a:pt x="2068581" y="0"/>
                        <a:pt x="2098901" y="30320"/>
                        <a:pt x="2098901" y="67721"/>
                      </a:cubicBezTo>
                      <a:cubicBezTo>
                        <a:pt x="2098901" y="248309"/>
                        <a:pt x="2098900" y="428897"/>
                        <a:pt x="2098900" y="609485"/>
                      </a:cubicBezTo>
                      <a:cubicBezTo>
                        <a:pt x="2098900" y="646886"/>
                        <a:pt x="2068580" y="677206"/>
                        <a:pt x="2031179" y="677206"/>
                      </a:cubicBezTo>
                      <a:lnTo>
                        <a:pt x="67721" y="677205"/>
                      </a:lnTo>
                      <a:cubicBezTo>
                        <a:pt x="30320" y="677205"/>
                        <a:pt x="0" y="646885"/>
                        <a:pt x="0" y="609484"/>
                      </a:cubicBezTo>
                      <a:lnTo>
                        <a:pt x="0" y="67721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0596" tIns="60596" rIns="60596" bIns="60596" spcCol="1270" anchor="ctr"/>
                <a:lstStyle/>
                <a:p>
                  <a:pPr marL="0" marR="0" lvl="0" indent="0" algn="ctr" defTabSz="533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lv-LV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NVA reģistrēts bezdarbnieks </a:t>
                  </a:r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A54AFD7A-C306-4B66-8B63-BD9E37088545}"/>
                    </a:ext>
                  </a:extLst>
                </p:cNvPr>
                <p:cNvSpPr/>
                <p:nvPr/>
              </p:nvSpPr>
              <p:spPr>
                <a:xfrm>
                  <a:off x="9422257" y="2361515"/>
                  <a:ext cx="2376186" cy="1749333"/>
                </a:xfrm>
                <a:custGeom>
                  <a:avLst/>
                  <a:gdLst>
                    <a:gd name="connsiteX0" fmla="*/ 0 w 2086631"/>
                    <a:gd name="connsiteY0" fmla="*/ 67721 h 677205"/>
                    <a:gd name="connsiteX1" fmla="*/ 67721 w 2086631"/>
                    <a:gd name="connsiteY1" fmla="*/ 0 h 677205"/>
                    <a:gd name="connsiteX2" fmla="*/ 2018911 w 2086631"/>
                    <a:gd name="connsiteY2" fmla="*/ 0 h 677205"/>
                    <a:gd name="connsiteX3" fmla="*/ 2086632 w 2086631"/>
                    <a:gd name="connsiteY3" fmla="*/ 67721 h 677205"/>
                    <a:gd name="connsiteX4" fmla="*/ 2086631 w 2086631"/>
                    <a:gd name="connsiteY4" fmla="*/ 609485 h 677205"/>
                    <a:gd name="connsiteX5" fmla="*/ 2018910 w 2086631"/>
                    <a:gd name="connsiteY5" fmla="*/ 677206 h 677205"/>
                    <a:gd name="connsiteX6" fmla="*/ 67721 w 2086631"/>
                    <a:gd name="connsiteY6" fmla="*/ 677205 h 677205"/>
                    <a:gd name="connsiteX7" fmla="*/ 0 w 2086631"/>
                    <a:gd name="connsiteY7" fmla="*/ 609484 h 677205"/>
                    <a:gd name="connsiteX8" fmla="*/ 0 w 2086631"/>
                    <a:gd name="connsiteY8" fmla="*/ 67721 h 677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6631" h="677205">
                      <a:moveTo>
                        <a:pt x="0" y="67721"/>
                      </a:moveTo>
                      <a:cubicBezTo>
                        <a:pt x="0" y="30320"/>
                        <a:pt x="30320" y="0"/>
                        <a:pt x="67721" y="0"/>
                      </a:cubicBezTo>
                      <a:lnTo>
                        <a:pt x="2018911" y="0"/>
                      </a:lnTo>
                      <a:cubicBezTo>
                        <a:pt x="2056312" y="0"/>
                        <a:pt x="2086632" y="30320"/>
                        <a:pt x="2086632" y="67721"/>
                      </a:cubicBezTo>
                      <a:cubicBezTo>
                        <a:pt x="2086632" y="248309"/>
                        <a:pt x="2086631" y="428897"/>
                        <a:pt x="2086631" y="609485"/>
                      </a:cubicBezTo>
                      <a:cubicBezTo>
                        <a:pt x="2086631" y="646886"/>
                        <a:pt x="2056311" y="677206"/>
                        <a:pt x="2018910" y="677206"/>
                      </a:cubicBezTo>
                      <a:lnTo>
                        <a:pt x="67721" y="677205"/>
                      </a:lnTo>
                      <a:cubicBezTo>
                        <a:pt x="30320" y="677205"/>
                        <a:pt x="0" y="646885"/>
                        <a:pt x="0" y="609484"/>
                      </a:cubicBezTo>
                      <a:lnTo>
                        <a:pt x="0" y="67721"/>
                      </a:lnTo>
                      <a:close/>
                    </a:path>
                  </a:pathLst>
                </a:custGeom>
                <a:ln w="38100"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lIns="60596" tIns="60596" rIns="60596" bIns="60596" spcCol="1270"/>
                <a:lstStyle/>
                <a:p>
                  <a:pPr marL="214313" marR="0" lvl="0" indent="-214313" algn="l" defTabSz="533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lv-LV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Ir izteicis vēlmi piedalīties pasākumā</a:t>
                  </a:r>
                </a:p>
                <a:p>
                  <a:pPr marL="214313" marR="0" lvl="0" indent="-214313" algn="l" defTabSz="533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lv-LV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Darba devējs veic atlasi</a:t>
                  </a:r>
                </a:p>
                <a:p>
                  <a:pPr marL="214313" marR="0" lvl="0" indent="-214313" algn="l" defTabSz="533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lv-LV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Darba devējs slēdz darba līgumu ar bezdarbnieku</a:t>
                  </a:r>
                </a:p>
                <a:p>
                  <a:pPr marL="214313" marR="0" lvl="0" indent="-214313" algn="l" defTabSz="533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lv-LV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Var saņemt kompensāciju obligātās veselības pārbaudes veikšanai 50 € apmērā</a:t>
                  </a:r>
                </a:p>
                <a:p>
                  <a:pPr marL="214313" marR="0" lvl="0" indent="-214313" algn="l" defTabSz="533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3500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lv-LV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Var pieteikties reģionālās mobilitātes atbalstam</a:t>
                  </a:r>
                </a:p>
              </p:txBody>
            </p: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557317-42C4-4923-AA4C-33ACFC9E7F2D}"/>
                </a:ext>
              </a:extLst>
            </p:cNvPr>
            <p:cNvSpPr txBox="1"/>
            <p:nvPr/>
          </p:nvSpPr>
          <p:spPr>
            <a:xfrm>
              <a:off x="5201988" y="3205798"/>
              <a:ext cx="3653729" cy="576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altLang="lv-LV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3 mēnešus </a:t>
              </a:r>
              <a:r>
                <a:rPr kumimoji="0" lang="lv-LV" altLang="lv-LV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pasākuma laikā nodrošina: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9B0C68-D362-4D74-80B3-E912713B0312}"/>
                </a:ext>
              </a:extLst>
            </p:cNvPr>
            <p:cNvSpPr txBox="1"/>
            <p:nvPr/>
          </p:nvSpPr>
          <p:spPr>
            <a:xfrm>
              <a:off x="5019572" y="3639036"/>
              <a:ext cx="3985784" cy="1309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533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lv-LV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Darba algu, kas kopā ar NVA dotāciju nav mazāka kā valstī noteiktā minimālā alga</a:t>
              </a:r>
            </a:p>
            <a:p>
              <a:pPr marL="171450" marR="0" lvl="0" indent="-171450" algn="l" defTabSz="533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lv-LV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Valsts sociālās apdrošināšanas iemaksas</a:t>
              </a:r>
            </a:p>
            <a:p>
              <a:pPr marL="171450" marR="0" lvl="0" indent="-171450" algn="l" defTabSz="533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lv-LV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Kvalificētu darba vadītāju</a:t>
              </a:r>
            </a:p>
            <a:p>
              <a:pPr marL="171450" marR="0" lvl="0" indent="-171450" algn="l" defTabSz="533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lv-LV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Pēc praktiskās apmācības izsniedz apliecinājumu par apgūtajām prasmēm un iemaņām</a:t>
              </a:r>
            </a:p>
          </p:txBody>
        </p:sp>
      </p:grpSp>
      <p:sp>
        <p:nvSpPr>
          <p:cNvPr id="25" name="Title 3">
            <a:extLst>
              <a:ext uri="{FF2B5EF4-FFF2-40B4-BE49-F238E27FC236}">
                <a16:creationId xmlns:a16="http://schemas.microsoft.com/office/drawing/2014/main" id="{1E152C36-1522-4387-8FF8-A05C7F4F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061" y="459711"/>
            <a:ext cx="7421877" cy="800100"/>
          </a:xfrm>
          <a:noFill/>
        </p:spPr>
        <p:txBody>
          <a:bodyPr>
            <a:noAutofit/>
          </a:bodyPr>
          <a:lstStyle/>
          <a:p>
            <a:pPr algn="ctr">
              <a:defRPr/>
            </a:pPr>
            <a:r>
              <a:rPr lang="lv-LV" sz="3600" b="1" cap="small" spc="225" dirty="0">
                <a:solidFill>
                  <a:srgbClr val="6BA53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Apmācība pie darba devēja</a:t>
            </a:r>
            <a:endParaRPr lang="lv-LV" sz="1500" b="1" cap="small" spc="225" dirty="0">
              <a:solidFill>
                <a:srgbClr val="6BA53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24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362075" y="3251200"/>
            <a:ext cx="9467850" cy="0"/>
          </a:xfrm>
          <a:prstGeom prst="line">
            <a:avLst/>
          </a:prstGeom>
          <a:ln w="38100">
            <a:solidFill>
              <a:srgbClr val="6BA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946572" y="2288348"/>
            <a:ext cx="8457765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lv-LV" sz="4800" b="1" dirty="0">
                <a:solidFill>
                  <a:srgbClr val="6BA539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Sociālā uzņēmējdarbība</a:t>
            </a:r>
            <a:endParaRPr lang="en-GB" sz="4800" b="1" dirty="0">
              <a:solidFill>
                <a:srgbClr val="6BA539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a 8" descr="Briefcase with solid f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3862547"/>
            <a:ext cx="1620837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a 10" descr="Bus with solid f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7" y="3862546"/>
            <a:ext cx="1633537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a 19" descr="Questions with solid fi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7" y="3867945"/>
            <a:ext cx="1814513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a 13" descr="Classroom with solid fill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23836" y="3868783"/>
            <a:ext cx="1647504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7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741D3A-396D-3E02-297F-FE4277716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439" y="739773"/>
            <a:ext cx="8649051" cy="67256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lv-LV" altLang="lv-LV" sz="2600" dirty="0">
                <a:solidFill>
                  <a:srgbClr val="6BA439"/>
                </a:solidFill>
                <a:ea typeface="MS PGothic" panose="020B0600070205080204" pitchFamily="34" charset="-128"/>
              </a:rPr>
              <a:t>Sociālie uzņēmumi Latvijā</a:t>
            </a:r>
            <a:endParaRPr lang="lv-LV" sz="26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5761D56-F09B-45D6-989E-2388553E19C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98315" y="3297838"/>
          <a:ext cx="11595369" cy="4590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DBC8A7EF-A35B-4DA4-BF21-47E5BDB330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2908201"/>
              </p:ext>
            </p:extLst>
          </p:nvPr>
        </p:nvGraphicFramePr>
        <p:xfrm>
          <a:off x="3021653" y="1619105"/>
          <a:ext cx="6611020" cy="2088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15642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>
            <a:extLst>
              <a:ext uri="{FF2B5EF4-FFF2-40B4-BE49-F238E27FC236}">
                <a16:creationId xmlns:a16="http://schemas.microsoft.com/office/drawing/2014/main" id="{CC779218-B6AC-47DE-B915-E0A86BA7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04" y="215900"/>
            <a:ext cx="11392525" cy="1098550"/>
          </a:xfrm>
        </p:spPr>
        <p:txBody>
          <a:bodyPr/>
          <a:lstStyle/>
          <a:p>
            <a:pPr algn="ctr"/>
            <a:r>
              <a:rPr lang="lv-LV" altLang="lv-LV" sz="2800" dirty="0">
                <a:solidFill>
                  <a:srgbClr val="6BA439"/>
                </a:solidFill>
                <a:cs typeface="Times New Roman" panose="02020603050405020304" pitchFamily="18" charset="0"/>
              </a:rPr>
              <a:t>Statistika pa darbības jomām </a:t>
            </a:r>
            <a:br>
              <a:rPr lang="lv-LV" altLang="lv-LV" sz="2800" dirty="0">
                <a:solidFill>
                  <a:srgbClr val="6BA439"/>
                </a:solidFill>
                <a:cs typeface="Times New Roman" panose="02020603050405020304" pitchFamily="18" charset="0"/>
              </a:rPr>
            </a:br>
            <a:r>
              <a:rPr lang="lv-LV" altLang="lv-LV" sz="2800" dirty="0">
                <a:solidFill>
                  <a:srgbClr val="6BA439"/>
                </a:solidFill>
                <a:cs typeface="Times New Roman" panose="02020603050405020304" pitchFamily="18" charset="0"/>
              </a:rPr>
              <a:t>(30.09.2023.)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CFACCE2-B5D0-79DF-88AB-C570BA10FAA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82133" y="1415335"/>
          <a:ext cx="10126134" cy="4958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2A252-2A42-AC0A-EFBD-FDAAFEDC8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41" y="1406135"/>
            <a:ext cx="4261811" cy="4515512"/>
          </a:xfrm>
          <a:ln w="38100">
            <a:solidFill>
              <a:srgbClr val="027159"/>
            </a:solidFill>
          </a:ln>
        </p:spPr>
        <p:txBody>
          <a:bodyPr>
            <a:normAutofit/>
          </a:bodyPr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Darba integrācijas sociālajos uzņēmumos nodarbinātās mērķa grupas</a:t>
            </a:r>
            <a:br>
              <a:rPr lang="lv-LV" dirty="0"/>
            </a:br>
            <a:br>
              <a:rPr lang="lv-LV" dirty="0"/>
            </a:br>
            <a:br>
              <a:rPr lang="lv-LV" dirty="0"/>
            </a:br>
            <a:r>
              <a:rPr lang="lv-LV" sz="1800" dirty="0"/>
              <a:t>kopā: </a:t>
            </a:r>
            <a:br>
              <a:rPr lang="lv-LV" sz="1800" dirty="0"/>
            </a:br>
            <a:r>
              <a:rPr lang="lv-LV" sz="1800" dirty="0">
                <a:solidFill>
                  <a:schemeClr val="accent1">
                    <a:lumMod val="75000"/>
                  </a:schemeClr>
                </a:solidFill>
              </a:rPr>
              <a:t>2020.gadā – 69</a:t>
            </a:r>
            <a:r>
              <a:rPr lang="lv-LV" sz="1800" dirty="0"/>
              <a:t> </a:t>
            </a:r>
            <a:br>
              <a:rPr lang="lv-LV" sz="1800" dirty="0"/>
            </a:br>
            <a:r>
              <a:rPr lang="lv-LV" sz="1800" dirty="0">
                <a:solidFill>
                  <a:srgbClr val="C00000"/>
                </a:solidFill>
              </a:rPr>
              <a:t>2021.gadā – 142</a:t>
            </a:r>
            <a:r>
              <a:rPr lang="lv-LV" sz="1800" dirty="0"/>
              <a:t> </a:t>
            </a:r>
            <a:br>
              <a:rPr lang="lv-LV" sz="1800" dirty="0"/>
            </a:br>
            <a:r>
              <a:rPr lang="lv-LV" sz="1800" dirty="0"/>
              <a:t>2022.gadā – 285 </a:t>
            </a:r>
            <a:br>
              <a:rPr lang="lv-LV" sz="1800" dirty="0"/>
            </a:br>
            <a:r>
              <a:rPr lang="lv-LV" sz="1800" dirty="0">
                <a:solidFill>
                  <a:srgbClr val="7030A0"/>
                </a:solidFill>
              </a:rPr>
              <a:t>2023.gadā – 270</a:t>
            </a:r>
            <a:endParaRPr lang="lv-LV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41A87-594B-C336-02C5-3FC7C1DDB4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85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9E980E-7567-4CDA-AA1E-8F652174663E}" type="slidenum">
              <a:rPr kumimoji="0" lang="en-US" altLang="lv-LV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85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lv-LV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37C86FC-08CF-AC6E-4499-B869E005208B}"/>
              </a:ext>
            </a:extLst>
          </p:cNvPr>
          <p:cNvGraphicFramePr/>
          <p:nvPr>
            <p:extLst/>
          </p:nvPr>
        </p:nvGraphicFramePr>
        <p:xfrm>
          <a:off x="4829452" y="1107142"/>
          <a:ext cx="6956147" cy="5369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89F89B63-F330-448E-A249-6E16AA248686}"/>
              </a:ext>
            </a:extLst>
          </p:cNvPr>
          <p:cNvSpPr txBox="1">
            <a:spLocks/>
          </p:cNvSpPr>
          <p:nvPr/>
        </p:nvSpPr>
        <p:spPr bwMode="auto">
          <a:xfrm>
            <a:off x="1916183" y="346266"/>
            <a:ext cx="8359633" cy="61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>
            <a:normAutofit fontScale="92500"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srgbClr val="6BA539"/>
                </a:solidFill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Mērķa grupas sociālajos uzņēmumos</a:t>
            </a:r>
          </a:p>
        </p:txBody>
      </p:sp>
    </p:spTree>
    <p:extLst>
      <p:ext uri="{BB962C8B-B14F-4D97-AF65-F5344CB8AC3E}">
        <p14:creationId xmlns:p14="http://schemas.microsoft.com/office/powerpoint/2010/main" val="105158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362075" y="3667659"/>
            <a:ext cx="9467850" cy="0"/>
          </a:xfrm>
          <a:prstGeom prst="line">
            <a:avLst/>
          </a:prstGeom>
          <a:ln w="38100">
            <a:solidFill>
              <a:srgbClr val="6BA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46187" y="2577497"/>
            <a:ext cx="9555821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lv-LV" altLang="lv-LV" sz="4800" b="1" dirty="0">
                <a:solidFill>
                  <a:srgbClr val="6BA539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Nodarbinātība un bezdarbs</a:t>
            </a:r>
            <a:endParaRPr lang="en-GB" sz="4800" b="1" dirty="0">
              <a:solidFill>
                <a:srgbClr val="6BA539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a 6" descr="Business Growth with solid fill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7468" y="3822729"/>
            <a:ext cx="1853257" cy="15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D8A018AF-2961-462F-8E1A-972C2DC17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63153"/>
            <a:ext cx="11430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335213" indent="-49213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792413" indent="-49213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249613" indent="-49213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706813" indent="-49213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indent="0">
              <a:defRPr/>
            </a:pPr>
            <a:endParaRPr lang="lv-LV" sz="18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lv-LV" altLang="lv-LV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lv-LV" altLang="lv-LV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lv-LV" altLang="lv-LV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lv-LV" altLang="lv-LV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lv-LV" altLang="lv-LV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lv-LV" altLang="lv-LV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lv-LV" altLang="lv-LV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lv-LV" altLang="lv-LV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lv-LV" altLang="lv-LV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lv-LV" altLang="lv-LV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lv-LV" altLang="lv-LV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</a:endParaRPr>
          </a:p>
          <a:p>
            <a:pPr marL="0" indent="0">
              <a:defRPr/>
            </a:pPr>
            <a:endParaRPr lang="lv-LV" altLang="lv-LV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lv-LV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lv-LV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</a:endParaRPr>
          </a:p>
          <a:p>
            <a:pPr marL="0" indent="0">
              <a:defRPr/>
            </a:pPr>
            <a:endParaRPr lang="lv-LV" sz="1800" b="1" dirty="0"/>
          </a:p>
          <a:p>
            <a:pPr eaLnBrk="1" hangingPunct="1">
              <a:defRPr/>
            </a:pPr>
            <a:endParaRPr lang="lv-LV" altLang="lv-LV" sz="1800" b="1" dirty="0">
              <a:solidFill>
                <a:srgbClr val="0066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1882EEB-5E5B-43D4-AE7E-0A511DB56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2683" y="408758"/>
            <a:ext cx="89682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lv-LV" altLang="lv-LV" sz="2800" b="1" dirty="0">
                <a:solidFill>
                  <a:srgbClr val="6BA439"/>
                </a:solidFill>
                <a:latin typeface="Verdana" panose="020B0604030504040204" pitchFamily="34" charset="0"/>
              </a:rPr>
              <a:t>Sociālās uzņēmējdarbības projekta īstenošana 2024.</a:t>
            </a:r>
            <a:r>
              <a:rPr lang="lv-LV" altLang="lv-LV" sz="2800" b="1" dirty="0">
                <a:solidFill>
                  <a:srgbClr val="6BA43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-2029.gadā</a:t>
            </a:r>
            <a:endParaRPr lang="lv-LV" altLang="lv-LV" sz="2600" b="1" dirty="0">
              <a:solidFill>
                <a:srgbClr val="6BA439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CBA77CD-4256-4D1C-9152-05C91F2B5EE4}"/>
              </a:ext>
            </a:extLst>
          </p:cNvPr>
          <p:cNvGraphicFramePr/>
          <p:nvPr>
            <p:extLst/>
          </p:nvPr>
        </p:nvGraphicFramePr>
        <p:xfrm>
          <a:off x="529543" y="1579361"/>
          <a:ext cx="10997437" cy="4895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rrow: Down 1">
            <a:extLst>
              <a:ext uri="{FF2B5EF4-FFF2-40B4-BE49-F238E27FC236}">
                <a16:creationId xmlns:a16="http://schemas.microsoft.com/office/drawing/2014/main" id="{6C0AD1C3-B199-4563-A2CE-4F496A915276}"/>
              </a:ext>
            </a:extLst>
          </p:cNvPr>
          <p:cNvSpPr/>
          <p:nvPr/>
        </p:nvSpPr>
        <p:spPr>
          <a:xfrm>
            <a:off x="2021711" y="2782242"/>
            <a:ext cx="397126" cy="3509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25B3D1BD-034D-4CED-83C3-79B0CD6B25D0}"/>
              </a:ext>
            </a:extLst>
          </p:cNvPr>
          <p:cNvSpPr/>
          <p:nvPr/>
        </p:nvSpPr>
        <p:spPr>
          <a:xfrm>
            <a:off x="5829698" y="2782242"/>
            <a:ext cx="397126" cy="350982"/>
          </a:xfrm>
          <a:prstGeom prst="downArrow">
            <a:avLst/>
          </a:prstGeom>
          <a:solidFill>
            <a:srgbClr val="6BA5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6AA67C7-5D2A-4C37-9E74-6B3CDF1ECFC3}"/>
              </a:ext>
            </a:extLst>
          </p:cNvPr>
          <p:cNvSpPr/>
          <p:nvPr/>
        </p:nvSpPr>
        <p:spPr>
          <a:xfrm>
            <a:off x="9637685" y="2782242"/>
            <a:ext cx="397126" cy="350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28214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362075" y="3251200"/>
            <a:ext cx="9467850" cy="0"/>
          </a:xfrm>
          <a:prstGeom prst="line">
            <a:avLst/>
          </a:prstGeom>
          <a:ln w="38100">
            <a:solidFill>
              <a:srgbClr val="6BA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87076" y="2288348"/>
            <a:ext cx="8776763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lv-LV" sz="4800" b="1" dirty="0">
                <a:solidFill>
                  <a:srgbClr val="6BA539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Sabiedrības informēšana</a:t>
            </a:r>
            <a:endParaRPr lang="en-GB" sz="4800" b="1" dirty="0">
              <a:solidFill>
                <a:srgbClr val="6BA539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a 8" descr="Briefcase with solid f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3862547"/>
            <a:ext cx="1620837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a 10" descr="Bus with solid f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7" y="3862546"/>
            <a:ext cx="1633537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a 19" descr="Questions with solid fi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7" y="3867945"/>
            <a:ext cx="1814513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a 13" descr="Classroom with solid fill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23836" y="3868783"/>
            <a:ext cx="1647504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3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7">
            <a:extLst>
              <a:ext uri="{FF2B5EF4-FFF2-40B4-BE49-F238E27FC236}">
                <a16:creationId xmlns:a16="http://schemas.microsoft.com/office/drawing/2014/main" id="{3EF387C1-B657-4CD2-AC08-B530463DC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3360738"/>
            <a:ext cx="21097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Picture 29">
            <a:extLst>
              <a:ext uri="{FF2B5EF4-FFF2-40B4-BE49-F238E27FC236}">
                <a16:creationId xmlns:a16="http://schemas.microsoft.com/office/drawing/2014/main" id="{59346DBE-66AC-4395-89A8-2D3DE8436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3360738"/>
            <a:ext cx="2112962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32">
            <a:extLst>
              <a:ext uri="{FF2B5EF4-FFF2-40B4-BE49-F238E27FC236}">
                <a16:creationId xmlns:a16="http://schemas.microsoft.com/office/drawing/2014/main" id="{4CF3F89B-B7A0-4DC0-B97C-DD3159FE2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9" y="3360738"/>
            <a:ext cx="21177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Picture 34">
            <a:extLst>
              <a:ext uri="{FF2B5EF4-FFF2-40B4-BE49-F238E27FC236}">
                <a16:creationId xmlns:a16="http://schemas.microsoft.com/office/drawing/2014/main" id="{EB03D8F3-FEE9-4752-BA56-385139DAC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3" y="3360738"/>
            <a:ext cx="2112962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A2339C3-6203-4631-A626-CEC12E477972}"/>
              </a:ext>
            </a:extLst>
          </p:cNvPr>
          <p:cNvSpPr/>
          <p:nvPr/>
        </p:nvSpPr>
        <p:spPr>
          <a:xfrm>
            <a:off x="1524000" y="5808664"/>
            <a:ext cx="9144000" cy="1082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v-LV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67DF5-31C7-42F4-B113-7B9115A4B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871" y="506663"/>
            <a:ext cx="8078709" cy="357778"/>
          </a:xfrm>
        </p:spPr>
        <p:txBody>
          <a:bodyPr rtlCol="0">
            <a:noAutofit/>
          </a:bodyPr>
          <a:lstStyle/>
          <a:p>
            <a:pPr algn="ctr" fontAlgn="auto">
              <a:lnSpc>
                <a:spcPts val="2000"/>
              </a:lnSpc>
              <a:spcAft>
                <a:spcPts val="0"/>
              </a:spcAft>
              <a:defRPr/>
            </a:pPr>
            <a:r>
              <a:rPr lang="lv-LV" sz="3200" dirty="0">
                <a:solidFill>
                  <a:srgbClr val="62993E"/>
                </a:solidFill>
                <a:latin typeface="+mn-lt"/>
                <a:ea typeface="Yu Gothic UI Semibold" panose="020B0700000000000000" pitchFamily="34" charset="-128"/>
                <a:cs typeface="Arial" panose="020B0604020202020204" pitchFamily="34" charset="0"/>
              </a:rPr>
              <a:t>KAMPAŅA «DARA CITĀDI – IZDARA TĀPAT»</a:t>
            </a:r>
            <a:br>
              <a:rPr lang="lv-LV" sz="3200" dirty="0">
                <a:solidFill>
                  <a:srgbClr val="62993E"/>
                </a:solidFill>
                <a:latin typeface="+mn-lt"/>
                <a:ea typeface="Yu Gothic UI Semibold" panose="020B0700000000000000" pitchFamily="34" charset="-128"/>
                <a:cs typeface="Arial" panose="020B0604020202020204" pitchFamily="34" charset="0"/>
              </a:rPr>
            </a:br>
            <a:r>
              <a:rPr lang="lv-LV" sz="3200" dirty="0">
                <a:solidFill>
                  <a:srgbClr val="62993E"/>
                </a:solidFill>
                <a:latin typeface="+mn-lt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776A2B-84A3-40FD-BB3F-083C89966524}"/>
              </a:ext>
            </a:extLst>
          </p:cNvPr>
          <p:cNvSpPr txBox="1"/>
          <p:nvPr/>
        </p:nvSpPr>
        <p:spPr>
          <a:xfrm>
            <a:off x="2012950" y="1182231"/>
            <a:ext cx="84423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800" b="1" dirty="0">
                <a:solidFill>
                  <a:srgbClr val="3F514F"/>
                </a:solidFill>
                <a:latin typeface="Calibri" panose="020F0502020204030204"/>
                <a:cs typeface="Arial" panose="020B0604020202020204" pitchFamily="34" charset="0"/>
              </a:rPr>
              <a:t>«DARA CITĀDI – IZDARA TĀPAT» - i</a:t>
            </a:r>
            <a:r>
              <a:rPr lang="lv-LV" sz="1800" dirty="0">
                <a:solidFill>
                  <a:srgbClr val="3F514F"/>
                </a:solidFill>
                <a:latin typeface="Calibri" panose="020F0502020204030204"/>
                <a:cs typeface="Arial" panose="020B0604020202020204" pitchFamily="34" charset="0"/>
              </a:rPr>
              <a:t>nformatīvā kampaņa par iekļaujošo nodarbinātību Latvijā</a:t>
            </a:r>
            <a:endParaRPr lang="lv-LV" sz="1800" b="1" dirty="0">
              <a:solidFill>
                <a:srgbClr val="3F514F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v-LV" sz="1800" b="1" dirty="0">
              <a:solidFill>
                <a:srgbClr val="3F514F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800" b="1" dirty="0">
                <a:solidFill>
                  <a:srgbClr val="3F514F"/>
                </a:solidFill>
                <a:latin typeface="Calibri" panose="020F0502020204030204"/>
                <a:cs typeface="Arial" panose="020B0604020202020204" pitchFamily="34" charset="0"/>
              </a:rPr>
              <a:t>KAMPAŅAS MĒRĶIS - </a:t>
            </a:r>
            <a:r>
              <a:rPr lang="lv-LV" sz="1800" dirty="0">
                <a:solidFill>
                  <a:srgbClr val="3F514F"/>
                </a:solidFill>
                <a:latin typeface="Calibri" panose="020F0502020204030204"/>
                <a:cs typeface="Arial" panose="020B0604020202020204" pitchFamily="34" charset="0"/>
              </a:rPr>
              <a:t>palielināt sabiedrības atbalstu un darba devēju iesaisti cilvēku ar invaliditāti iekļaušanai darba tirgū</a:t>
            </a:r>
            <a:endParaRPr lang="lv-LV" sz="1800" b="1" dirty="0">
              <a:solidFill>
                <a:srgbClr val="3F514F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v-LV" sz="1800" b="1" dirty="0">
              <a:solidFill>
                <a:srgbClr val="3F514F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800" b="1" dirty="0">
                <a:solidFill>
                  <a:srgbClr val="3F514F"/>
                </a:solidFill>
                <a:latin typeface="Calibri" panose="020F0502020204030204"/>
                <a:cs typeface="Arial" panose="020B0604020202020204" pitchFamily="34" charset="0"/>
              </a:rPr>
              <a:t>NORISES LAIKS - </a:t>
            </a:r>
            <a:r>
              <a:rPr lang="lv-LV" sz="1800" dirty="0">
                <a:solidFill>
                  <a:srgbClr val="3F514F"/>
                </a:solidFill>
                <a:latin typeface="Calibri" panose="020F0502020204030204"/>
                <a:cs typeface="Arial" panose="020B0604020202020204" pitchFamily="34" charset="0"/>
              </a:rPr>
              <a:t>2020. gada decembris – 2021. gada septembris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v-LV" sz="1400" dirty="0">
              <a:solidFill>
                <a:srgbClr val="3F514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D776F6DE-C001-4498-A7EC-9EFFBCAB4461}"/>
              </a:ext>
            </a:extLst>
          </p:cNvPr>
          <p:cNvSpPr/>
          <p:nvPr/>
        </p:nvSpPr>
        <p:spPr>
          <a:xfrm>
            <a:off x="2104594" y="918934"/>
            <a:ext cx="8563406" cy="50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23D2753-CCC9-4895-AEDD-E08129A7A2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129" y="3005187"/>
            <a:ext cx="3858478" cy="2893859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96F1F7C2-AECE-4F28-AF39-7F41AAF25E58}"/>
              </a:ext>
            </a:extLst>
          </p:cNvPr>
          <p:cNvSpPr/>
          <p:nvPr/>
        </p:nvSpPr>
        <p:spPr>
          <a:xfrm>
            <a:off x="6724309" y="2577666"/>
            <a:ext cx="1045880" cy="3851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39602E6-5204-41FE-93F6-14393233B7BC}"/>
              </a:ext>
            </a:extLst>
          </p:cNvPr>
          <p:cNvSpPr/>
          <p:nvPr/>
        </p:nvSpPr>
        <p:spPr>
          <a:xfrm>
            <a:off x="10223501" y="279399"/>
            <a:ext cx="431595" cy="6025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7769AC-4C20-4FBA-BCB9-7ACE6D394099}"/>
              </a:ext>
            </a:extLst>
          </p:cNvPr>
          <p:cNvSpPr/>
          <p:nvPr/>
        </p:nvSpPr>
        <p:spPr>
          <a:xfrm>
            <a:off x="3397250" y="215900"/>
            <a:ext cx="7270750" cy="91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67DF5-31C7-42F4-B113-7B9115A4B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850" y="539996"/>
            <a:ext cx="6096000" cy="655642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lv-LV" altLang="lv-LV" dirty="0">
                <a:solidFill>
                  <a:schemeClr val="bg1"/>
                </a:solidFill>
              </a:rPr>
              <a:t>Galvenie notikumi</a:t>
            </a:r>
            <a:endParaRPr lang="lv-LV" sz="2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F8840B-0C0E-4D3F-9F59-4C7142BD69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402" y="385759"/>
            <a:ext cx="954566" cy="50782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5C96373-D25B-45C6-B0ED-53F82500A6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79" y="3009734"/>
            <a:ext cx="2443337" cy="15555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EA091F-5B2B-46E1-B930-1C70175969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88" y="1412067"/>
            <a:ext cx="2752480" cy="149617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FE27412-AC60-49C1-A868-601B5ED3E6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979" y="1808519"/>
            <a:ext cx="3047920" cy="109693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FBCAF23-296A-4EC9-AE8A-140351E15F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92" y="1427811"/>
            <a:ext cx="1021382" cy="29919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017111D-5D9F-4B25-B8E8-3943DDE08A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718" y="1726788"/>
            <a:ext cx="2390922" cy="119546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A9449F0-4BD1-433A-A9BB-7B287D8FAD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945" y="1430540"/>
            <a:ext cx="1485646" cy="29634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FF671E0-FDEA-4BC7-AC4C-3E829DFFB7A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2" y="3005187"/>
            <a:ext cx="1443161" cy="289385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650BE5E-679A-4B1B-8B11-976B08EB45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132" y="3006967"/>
            <a:ext cx="1537604" cy="2892079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C80C7FB9-461C-48DC-B6AE-10162A3C7799}"/>
              </a:ext>
            </a:extLst>
          </p:cNvPr>
          <p:cNvSpPr/>
          <p:nvPr/>
        </p:nvSpPr>
        <p:spPr>
          <a:xfrm>
            <a:off x="4438420" y="2944565"/>
            <a:ext cx="147798" cy="2994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61DC252-0BF9-4411-B351-E871843EF400}"/>
              </a:ext>
            </a:extLst>
          </p:cNvPr>
          <p:cNvSpPr/>
          <p:nvPr/>
        </p:nvSpPr>
        <p:spPr>
          <a:xfrm>
            <a:off x="6012029" y="2944565"/>
            <a:ext cx="147798" cy="2994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CA40800-1130-4102-BE0B-BD6F09ED7BE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71" y="4704175"/>
            <a:ext cx="2443337" cy="119487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C6380B8E-F643-4565-B30F-E89CB70937CD}"/>
              </a:ext>
            </a:extLst>
          </p:cNvPr>
          <p:cNvSpPr/>
          <p:nvPr/>
        </p:nvSpPr>
        <p:spPr>
          <a:xfrm>
            <a:off x="1818988" y="5845880"/>
            <a:ext cx="8540668" cy="15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09500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061DA-EBBB-4741-B09E-4533DA02E68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223500" y="6515100"/>
            <a:ext cx="304800" cy="304800"/>
          </a:xfrm>
        </p:spPr>
        <p:txBody>
          <a:bodyPr/>
          <a:lstStyle/>
          <a:p>
            <a:pPr>
              <a:defRPr/>
            </a:pPr>
            <a:fld id="{E6C04082-70D1-4D29-8323-48C92517F1EA}" type="slidenum">
              <a:rPr lang="en-US" altLang="lv-LV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24</a:t>
            </a:fld>
            <a:endParaRPr lang="en-US" altLang="lv-LV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7769AC-4C20-4FBA-BCB9-7ACE6D394099}"/>
              </a:ext>
            </a:extLst>
          </p:cNvPr>
          <p:cNvSpPr/>
          <p:nvPr/>
        </p:nvSpPr>
        <p:spPr>
          <a:xfrm>
            <a:off x="1907323" y="1644616"/>
            <a:ext cx="3232074" cy="32087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67DF5-31C7-42F4-B113-7B9115A4B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575" y="2525137"/>
            <a:ext cx="2632806" cy="1807727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lv-LV" sz="2200" kern="0" spc="100" dirty="0">
                <a:solidFill>
                  <a:schemeClr val="bg1"/>
                </a:solidFill>
                <a:latin typeface="+mn-lt"/>
                <a:ea typeface="Yu Gothic UI" panose="020B0500000000000000" pitchFamily="34" charset="-128"/>
                <a:cs typeface="Dubai Medium" panose="020B0604020202020204" pitchFamily="34" charset="-78"/>
              </a:rPr>
              <a:t>KAS JĀŅEM VĒRĀ DARBA DEVĒJAM</a:t>
            </a:r>
            <a:br>
              <a:rPr lang="lv-LV" sz="2200" kern="0" spc="100" dirty="0">
                <a:solidFill>
                  <a:schemeClr val="bg1"/>
                </a:solidFill>
                <a:latin typeface="+mn-lt"/>
                <a:ea typeface="Yu Gothic UI" panose="020B0500000000000000" pitchFamily="34" charset="-128"/>
                <a:cs typeface="Dubai Medium" panose="020B0604020202020204" pitchFamily="34" charset="-78"/>
              </a:rPr>
            </a:br>
            <a:r>
              <a:rPr lang="lv-LV" sz="1800" b="0" kern="0" spc="100" dirty="0">
                <a:solidFill>
                  <a:schemeClr val="bg1"/>
                </a:solidFill>
                <a:latin typeface="+mn-lt"/>
                <a:ea typeface="Yu Gothic UI" panose="020B0500000000000000" pitchFamily="34" charset="-128"/>
                <a:cs typeface="Dubai Medium" panose="020B0604020202020204" pitchFamily="34" charset="-78"/>
              </a:rPr>
              <a:t>cilveksnevisdiagnoze.lv</a:t>
            </a:r>
            <a:endParaRPr lang="lv-LV" sz="1800" b="0" dirty="0">
              <a:solidFill>
                <a:schemeClr val="bg1"/>
              </a:solidFill>
              <a:latin typeface="+mn-lt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F8840B-0C0E-4D3F-9F59-4C7142BD69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402" y="385759"/>
            <a:ext cx="954566" cy="5078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CC46036-89B8-4230-B088-BC30F9858E7E}"/>
              </a:ext>
            </a:extLst>
          </p:cNvPr>
          <p:cNvSpPr/>
          <p:nvPr/>
        </p:nvSpPr>
        <p:spPr>
          <a:xfrm>
            <a:off x="3397250" y="215900"/>
            <a:ext cx="7270750" cy="91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C3E25A-96FE-40AB-BFC9-F3BCBEAF25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865" y="385758"/>
            <a:ext cx="954566" cy="5078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7F7B52-F906-4C7E-B7E4-08F7FC952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464" y="-12700"/>
            <a:ext cx="5297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82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362075" y="3251200"/>
            <a:ext cx="9467850" cy="0"/>
          </a:xfrm>
          <a:prstGeom prst="line">
            <a:avLst/>
          </a:prstGeom>
          <a:ln w="38100">
            <a:solidFill>
              <a:srgbClr val="6BA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62705" y="2288348"/>
            <a:ext cx="10025501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385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800" b="1" i="0" u="none" strike="noStrike" kern="1200" cap="none" spc="0" normalizeH="0" baseline="0" noProof="0" dirty="0">
                <a:ln>
                  <a:noFill/>
                </a:ln>
                <a:solidFill>
                  <a:srgbClr val="6BA53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Kopsavilkums un secinājumi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6BA53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a 8" descr="Briefcase with solid f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3862547"/>
            <a:ext cx="1620837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a 10" descr="Bus with solid f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7" y="3862546"/>
            <a:ext cx="1633537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a 19" descr="Questions with solid fi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7" y="3867945"/>
            <a:ext cx="1814513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a 13" descr="Classroom with solid fill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23836" y="3868783"/>
            <a:ext cx="1647504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41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315214" y="489312"/>
            <a:ext cx="7561571" cy="5427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6BA53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Secinājumi</a:t>
            </a:r>
            <a:endParaRPr kumimoji="0" lang="lv-LV" sz="2800" b="1" i="0" u="none" strike="noStrike" kern="1200" cap="none" spc="0" normalizeH="0" baseline="0" noProof="0" dirty="0">
              <a:ln>
                <a:noFill/>
              </a:ln>
              <a:solidFill>
                <a:srgbClr val="6BA53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graphicFrame>
        <p:nvGraphicFramePr>
          <p:cNvPr id="3" name="Content Placeholder 3"/>
          <p:cNvGraphicFramePr/>
          <p:nvPr>
            <p:extLst>
              <p:ext uri="{D42A27DB-BD31-4B8C-83A1-F6EECF244321}">
                <p14:modId xmlns:p14="http://schemas.microsoft.com/office/powerpoint/2010/main" val="574576390"/>
              </p:ext>
            </p:extLst>
          </p:nvPr>
        </p:nvGraphicFramePr>
        <p:xfrm>
          <a:off x="528476" y="1267972"/>
          <a:ext cx="11295349" cy="525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fika 13" descr="Classroom with solid fill">
            <a:extLst>
              <a:ext uri="{FF2B5EF4-FFF2-40B4-BE49-F238E27FC236}">
                <a16:creationId xmlns:a16="http://schemas.microsoft.com/office/drawing/2014/main" id="{A803D591-DC51-4759-B736-7F9052D611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8476" y="1650683"/>
            <a:ext cx="1961227" cy="1988809"/>
          </a:xfrm>
          <a:prstGeom prst="rect">
            <a:avLst/>
          </a:prstGeom>
        </p:spPr>
      </p:pic>
      <p:pic>
        <p:nvPicPr>
          <p:cNvPr id="5" name="Grafika 19" descr="Questions with solid fill">
            <a:extLst>
              <a:ext uri="{FF2B5EF4-FFF2-40B4-BE49-F238E27FC236}">
                <a16:creationId xmlns:a16="http://schemas.microsoft.com/office/drawing/2014/main" id="{E2781B5E-14CE-493D-9D5B-3A37C683A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6" y="4184815"/>
            <a:ext cx="1961227" cy="179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399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1">
            <a:extLst>
              <a:ext uri="{FF2B5EF4-FFF2-40B4-BE49-F238E27FC236}">
                <a16:creationId xmlns:a16="http://schemas.microsoft.com/office/drawing/2014/main" id="{70C31792-1D53-4482-9F18-6B7F5C2994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7500" y="3569122"/>
            <a:ext cx="6477000" cy="762000"/>
          </a:xfrm>
        </p:spPr>
        <p:txBody>
          <a:bodyPr>
            <a:normAutofit fontScale="92500" lnSpcReduction="10000"/>
          </a:bodyPr>
          <a:lstStyle/>
          <a:p>
            <a:pPr defTabSz="781782">
              <a:defRPr/>
            </a:pPr>
            <a:r>
              <a:rPr lang="lv-LV" altLang="en-US" sz="4800" b="1" dirty="0">
                <a:solidFill>
                  <a:schemeClr val="accent3">
                    <a:lumMod val="75000"/>
                  </a:schemeClr>
                </a:solidFill>
                <a:cs typeface="Tahoma" panose="020B0604030504040204" pitchFamily="34" charset="0"/>
              </a:rPr>
              <a:t>Paldies!</a:t>
            </a:r>
          </a:p>
          <a:p>
            <a:pPr defTabSz="781782">
              <a:defRPr/>
            </a:pPr>
            <a:endParaRPr lang="lv-LV" altLang="lv-LV" sz="2666" dirty="0">
              <a:cs typeface="Tahoma" panose="020B0604030504040204" pitchFamily="34" charset="0"/>
            </a:endParaRPr>
          </a:p>
        </p:txBody>
      </p:sp>
      <p:sp>
        <p:nvSpPr>
          <p:cNvPr id="23555" name="Text Placeholder 2">
            <a:extLst>
              <a:ext uri="{FF2B5EF4-FFF2-40B4-BE49-F238E27FC236}">
                <a16:creationId xmlns:a16="http://schemas.microsoft.com/office/drawing/2014/main" id="{36CD1758-55A3-4279-AFA1-169BD3A6B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57500" y="4950057"/>
            <a:ext cx="6477000" cy="842143"/>
          </a:xfrm>
        </p:spPr>
        <p:txBody>
          <a:bodyPr/>
          <a:lstStyle/>
          <a:p>
            <a:pPr defTabSz="781782" eaLnBrk="1" hangingPunct="1">
              <a:defRPr/>
            </a:pPr>
            <a:r>
              <a:rPr lang="en-US" altLang="en-US" sz="2000" b="1" dirty="0">
                <a:solidFill>
                  <a:schemeClr val="accent3">
                    <a:lumMod val="75000"/>
                  </a:schemeClr>
                </a:solidFill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www.lm.gov.lv</a:t>
            </a:r>
            <a:endParaRPr lang="en-US" altLang="en-US" sz="2000" b="1" dirty="0">
              <a:solidFill>
                <a:schemeClr val="accent3">
                  <a:lumMod val="75000"/>
                </a:schemeClr>
              </a:solidFill>
              <a:cs typeface="Tahoma" panose="020B0604030504040204" pitchFamily="34" charset="0"/>
            </a:endParaRPr>
          </a:p>
          <a:p>
            <a:pPr defTabSz="781782" eaLnBrk="1" hangingPunct="1">
              <a:defRPr/>
            </a:pPr>
            <a:endParaRPr lang="en-US" altLang="en-US" sz="2400" dirty="0">
              <a:solidFill>
                <a:srgbClr val="005927"/>
              </a:solidFill>
              <a:cs typeface="Tahoma" panose="020B0604030504040204" pitchFamily="34" charset="0"/>
            </a:endParaRPr>
          </a:p>
          <a:p>
            <a:pPr defTabSz="781782">
              <a:defRPr/>
            </a:pPr>
            <a:endParaRPr lang="lv-LV" altLang="lv-LV" dirty="0"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E5A7F04-F4BC-4BA7-88A3-11848FA4F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498" y="494383"/>
            <a:ext cx="8479003" cy="51453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lv-LV" altLang="lv-LV" dirty="0">
                <a:solidFill>
                  <a:srgbClr val="6BA539"/>
                </a:solidFill>
                <a:cs typeface="Calibri" panose="020F0502020204030204" pitchFamily="34" charset="0"/>
              </a:rPr>
              <a:t>Personas ar invaliditāti</a:t>
            </a:r>
            <a:endParaRPr lang="lv-LV" altLang="lv-LV" b="0" i="1" dirty="0">
              <a:ea typeface="MS PGothic" panose="020B0600070205080204" pitchFamily="34" charset="-128"/>
            </a:endParaRPr>
          </a:p>
        </p:txBody>
      </p:sp>
      <p:sp>
        <p:nvSpPr>
          <p:cNvPr id="16389" name="Text Placeholder 4">
            <a:extLst>
              <a:ext uri="{FF2B5EF4-FFF2-40B4-BE49-F238E27FC236}">
                <a16:creationId xmlns:a16="http://schemas.microsoft.com/office/drawing/2014/main" id="{05D7B0C6-6D17-4F2C-84D1-59C070C940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65410" y="6408352"/>
            <a:ext cx="3657600" cy="304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lv-LV" sz="1100" i="1" dirty="0">
                <a:ea typeface="MS PGothic" panose="020B0600070205080204" pitchFamily="34" charset="-128"/>
              </a:rPr>
              <a:t>202</a:t>
            </a:r>
            <a:r>
              <a:rPr lang="lv-LV" altLang="lv-LV" sz="1100" i="1" dirty="0">
                <a:ea typeface="MS PGothic" panose="020B0600070205080204" pitchFamily="34" charset="-128"/>
              </a:rPr>
              <a:t>3</a:t>
            </a:r>
            <a:r>
              <a:rPr lang="en-US" altLang="lv-LV" sz="1100" i="1" dirty="0">
                <a:ea typeface="MS PGothic" panose="020B0600070205080204" pitchFamily="34" charset="-128"/>
              </a:rPr>
              <a:t>.</a:t>
            </a:r>
            <a:r>
              <a:rPr lang="en-US" altLang="lv-LV" sz="1100" i="1" dirty="0" err="1">
                <a:ea typeface="MS PGothic" panose="020B0600070205080204" pitchFamily="34" charset="-128"/>
              </a:rPr>
              <a:t>gada</a:t>
            </a:r>
            <a:r>
              <a:rPr lang="en-US" altLang="lv-LV" sz="1100" i="1" dirty="0">
                <a:ea typeface="MS PGothic" panose="020B0600070205080204" pitchFamily="34" charset="-128"/>
              </a:rPr>
              <a:t> </a:t>
            </a:r>
            <a:r>
              <a:rPr lang="lv-LV" altLang="lv-LV" sz="1100" i="1" dirty="0">
                <a:ea typeface="MS PGothic" panose="020B0600070205080204" pitchFamily="34" charset="-128"/>
              </a:rPr>
              <a:t>janvāra</a:t>
            </a:r>
            <a:r>
              <a:rPr lang="en-US" altLang="lv-LV" sz="1100" i="1" dirty="0">
                <a:ea typeface="MS PGothic" panose="020B0600070205080204" pitchFamily="34" charset="-128"/>
              </a:rPr>
              <a:t> </a:t>
            </a:r>
            <a:r>
              <a:rPr lang="en-US" altLang="lv-LV" sz="1100" i="1" dirty="0" err="1">
                <a:ea typeface="MS PGothic" panose="020B0600070205080204" pitchFamily="34" charset="-128"/>
              </a:rPr>
              <a:t>dati</a:t>
            </a:r>
            <a:r>
              <a:rPr lang="en-US" altLang="lv-LV" sz="1100" i="1" dirty="0">
                <a:ea typeface="MS PGothic" panose="020B0600070205080204" pitchFamily="34" charset="-128"/>
              </a:rPr>
              <a:t>, </a:t>
            </a:r>
            <a:r>
              <a:rPr lang="en-US" altLang="lv-LV" sz="1100" i="1" dirty="0" err="1">
                <a:ea typeface="MS PGothic" panose="020B0600070205080204" pitchFamily="34" charset="-128"/>
              </a:rPr>
              <a:t>LabIs</a:t>
            </a:r>
            <a:endParaRPr lang="lv-LV" altLang="lv-LV" sz="1100" dirty="0">
              <a:ea typeface="MS PGothic" panose="020B0600070205080204" pitchFamily="34" charset="-128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D5695146-69CA-45A9-A405-D79564881185}"/>
              </a:ext>
            </a:extLst>
          </p:cNvPr>
          <p:cNvSpPr/>
          <p:nvPr/>
        </p:nvSpPr>
        <p:spPr>
          <a:xfrm>
            <a:off x="1731797" y="2889464"/>
            <a:ext cx="2256594" cy="1943255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2400" b="1" dirty="0">
                <a:solidFill>
                  <a:srgbClr val="000000"/>
                </a:solidFill>
              </a:rPr>
              <a:t>206 735</a:t>
            </a:r>
            <a:r>
              <a:rPr lang="lv-LV" sz="2400" b="1" dirty="0"/>
              <a:t> </a:t>
            </a:r>
            <a:r>
              <a:rPr lang="lv-LV" altLang="lv-LV" sz="1800" b="1" dirty="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persona</a:t>
            </a:r>
            <a:r>
              <a:rPr lang="en-US" altLang="lv-LV" sz="1800" b="1" dirty="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s</a:t>
            </a:r>
            <a:r>
              <a:rPr lang="lv-LV" altLang="lv-LV" sz="1800" b="1" dirty="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 ar invaliditāti</a:t>
            </a:r>
            <a:endParaRPr lang="en-US" altLang="lv-LV" sz="1400" dirty="0">
              <a:solidFill>
                <a:schemeClr val="tx1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DF754D3-25BC-4605-BB9B-63841EB327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0870112"/>
              </p:ext>
            </p:extLst>
          </p:nvPr>
        </p:nvGraphicFramePr>
        <p:xfrm>
          <a:off x="3252645" y="1225458"/>
          <a:ext cx="7738262" cy="5251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itle 1">
            <a:extLst>
              <a:ext uri="{FF2B5EF4-FFF2-40B4-BE49-F238E27FC236}">
                <a16:creationId xmlns:a16="http://schemas.microsoft.com/office/drawing/2014/main" id="{0A751337-84D4-4FB1-B9CF-B0DA7E27A199}"/>
              </a:ext>
            </a:extLst>
          </p:cNvPr>
          <p:cNvSpPr txBox="1">
            <a:spLocks/>
          </p:cNvSpPr>
          <p:nvPr/>
        </p:nvSpPr>
        <p:spPr bwMode="auto">
          <a:xfrm>
            <a:off x="2040479" y="459110"/>
            <a:ext cx="8111041" cy="117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/>
          <a:lstStyle>
            <a:lvl1pPr defTabSz="703263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62000" indent="-292100" defTabSz="703263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73163" indent="-233363" defTabSz="7032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43063" indent="-233363" defTabSz="7032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12963" indent="-233363" defTabSz="7032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70163" indent="-233363" defTabSz="703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27363" indent="-233363" defTabSz="703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84563" indent="-233363" defTabSz="703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41763" indent="-233363" defTabSz="703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lv-LV" altLang="lv-LV" sz="2000" b="1" dirty="0">
                <a:solidFill>
                  <a:srgbClr val="6BA539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Personu ar invaliditāti skaits un īpatsvars darbspējas vecumā un pa funkcionālo traucējumu veidiem 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lv-LV" altLang="lv-LV" sz="1200" b="1" dirty="0">
              <a:solidFill>
                <a:srgbClr val="6BA539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(2023.gada janvāris, LM dati)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lv-LV" altLang="lv-LV" sz="1800" b="1" dirty="0">
              <a:solidFill>
                <a:srgbClr val="6BA539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23DD3E-39EF-4BB7-8739-E1D176D82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425729"/>
              </p:ext>
            </p:extLst>
          </p:nvPr>
        </p:nvGraphicFramePr>
        <p:xfrm>
          <a:off x="1041149" y="1883122"/>
          <a:ext cx="10085559" cy="415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1824">
                  <a:extLst>
                    <a:ext uri="{9D8B030D-6E8A-4147-A177-3AD203B41FA5}">
                      <a16:colId xmlns:a16="http://schemas.microsoft.com/office/drawing/2014/main" val="3357431152"/>
                    </a:ext>
                  </a:extLst>
                </a:gridCol>
                <a:gridCol w="803904">
                  <a:extLst>
                    <a:ext uri="{9D8B030D-6E8A-4147-A177-3AD203B41FA5}">
                      <a16:colId xmlns:a16="http://schemas.microsoft.com/office/drawing/2014/main" val="872011575"/>
                    </a:ext>
                  </a:extLst>
                </a:gridCol>
                <a:gridCol w="697998">
                  <a:extLst>
                    <a:ext uri="{9D8B030D-6E8A-4147-A177-3AD203B41FA5}">
                      <a16:colId xmlns:a16="http://schemas.microsoft.com/office/drawing/2014/main" val="2276708694"/>
                    </a:ext>
                  </a:extLst>
                </a:gridCol>
                <a:gridCol w="687882">
                  <a:extLst>
                    <a:ext uri="{9D8B030D-6E8A-4147-A177-3AD203B41FA5}">
                      <a16:colId xmlns:a16="http://schemas.microsoft.com/office/drawing/2014/main" val="1406425241"/>
                    </a:ext>
                  </a:extLst>
                </a:gridCol>
                <a:gridCol w="627186">
                  <a:extLst>
                    <a:ext uri="{9D8B030D-6E8A-4147-A177-3AD203B41FA5}">
                      <a16:colId xmlns:a16="http://schemas.microsoft.com/office/drawing/2014/main" val="3781418711"/>
                    </a:ext>
                  </a:extLst>
                </a:gridCol>
                <a:gridCol w="647417">
                  <a:extLst>
                    <a:ext uri="{9D8B030D-6E8A-4147-A177-3AD203B41FA5}">
                      <a16:colId xmlns:a16="http://schemas.microsoft.com/office/drawing/2014/main" val="3769215412"/>
                    </a:ext>
                  </a:extLst>
                </a:gridCol>
                <a:gridCol w="708113">
                  <a:extLst>
                    <a:ext uri="{9D8B030D-6E8A-4147-A177-3AD203B41FA5}">
                      <a16:colId xmlns:a16="http://schemas.microsoft.com/office/drawing/2014/main" val="182942509"/>
                    </a:ext>
                  </a:extLst>
                </a:gridCol>
                <a:gridCol w="667650">
                  <a:extLst>
                    <a:ext uri="{9D8B030D-6E8A-4147-A177-3AD203B41FA5}">
                      <a16:colId xmlns:a16="http://schemas.microsoft.com/office/drawing/2014/main" val="619686243"/>
                    </a:ext>
                  </a:extLst>
                </a:gridCol>
                <a:gridCol w="617069">
                  <a:extLst>
                    <a:ext uri="{9D8B030D-6E8A-4147-A177-3AD203B41FA5}">
                      <a16:colId xmlns:a16="http://schemas.microsoft.com/office/drawing/2014/main" val="1729620731"/>
                    </a:ext>
                  </a:extLst>
                </a:gridCol>
                <a:gridCol w="789092">
                  <a:extLst>
                    <a:ext uri="{9D8B030D-6E8A-4147-A177-3AD203B41FA5}">
                      <a16:colId xmlns:a16="http://schemas.microsoft.com/office/drawing/2014/main" val="4163865112"/>
                    </a:ext>
                  </a:extLst>
                </a:gridCol>
                <a:gridCol w="728283">
                  <a:extLst>
                    <a:ext uri="{9D8B030D-6E8A-4147-A177-3AD203B41FA5}">
                      <a16:colId xmlns:a16="http://schemas.microsoft.com/office/drawing/2014/main" val="3921777629"/>
                    </a:ext>
                  </a:extLst>
                </a:gridCol>
                <a:gridCol w="880096">
                  <a:extLst>
                    <a:ext uri="{9D8B030D-6E8A-4147-A177-3AD203B41FA5}">
                      <a16:colId xmlns:a16="http://schemas.microsoft.com/office/drawing/2014/main" val="2887722485"/>
                    </a:ext>
                  </a:extLst>
                </a:gridCol>
                <a:gridCol w="789045">
                  <a:extLst>
                    <a:ext uri="{9D8B030D-6E8A-4147-A177-3AD203B41FA5}">
                      <a16:colId xmlns:a16="http://schemas.microsoft.com/office/drawing/2014/main" val="1501137593"/>
                    </a:ext>
                  </a:extLst>
                </a:gridCol>
              </a:tblGrid>
              <a:tr h="9586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Funkcionālo traucējumu veids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u="sng" dirty="0">
                          <a:effectLst/>
                          <a:latin typeface="+mj-lt"/>
                        </a:rPr>
                        <a:t>Personu skaits kopā</a:t>
                      </a:r>
                      <a:endParaRPr lang="lv-LV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j-lt"/>
                        </a:rPr>
                        <a:t>Redze</a:t>
                      </a:r>
                      <a:endParaRPr lang="lv-LV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j-lt"/>
                        </a:rPr>
                        <a:t>Dzirde</a:t>
                      </a:r>
                      <a:endParaRPr lang="lv-LV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j-lt"/>
                        </a:rPr>
                        <a:t>Kustību</a:t>
                      </a:r>
                      <a:endParaRPr lang="lv-LV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j-lt"/>
                        </a:rPr>
                        <a:t>Psihiskie un uzvedības traucējumi</a:t>
                      </a:r>
                      <a:endParaRPr lang="lv-LV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j-lt"/>
                        </a:rPr>
                        <a:t>Vispārējā saslimšana</a:t>
                      </a:r>
                      <a:endParaRPr lang="lv-LV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308659"/>
                  </a:ext>
                </a:extLst>
              </a:tr>
              <a:tr h="1119697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chemeClr val="bg1"/>
                          </a:solidFill>
                          <a:effectLst/>
                        </a:rPr>
                        <a:t>Visas vecuma grupas</a:t>
                      </a:r>
                      <a:endParaRPr lang="lv-LV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chemeClr val="bg1"/>
                          </a:solidFill>
                          <a:effectLst/>
                        </a:rPr>
                        <a:t>T.sk. 15-64 </a:t>
                      </a:r>
                      <a:r>
                        <a:rPr lang="lv-LV" sz="1400" dirty="0" err="1">
                          <a:solidFill>
                            <a:schemeClr val="bg1"/>
                          </a:solidFill>
                          <a:effectLst/>
                        </a:rPr>
                        <a:t>g.v</a:t>
                      </a:r>
                      <a:r>
                        <a:rPr lang="lv-LV" sz="14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lv-LV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chemeClr val="bg1"/>
                          </a:solidFill>
                          <a:effectLst/>
                        </a:rPr>
                        <a:t>Visas vecuma grupas</a:t>
                      </a:r>
                    </a:p>
                  </a:txBody>
                  <a:tcPr marL="51161" marR="51161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>
                          <a:solidFill>
                            <a:schemeClr val="bg1"/>
                          </a:solidFill>
                          <a:effectLst/>
                        </a:rPr>
                        <a:t>T.sk. 15-64 g.v</a:t>
                      </a:r>
                      <a:endParaRPr lang="lv-LV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9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39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Visas vecuma grupas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957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>
                          <a:solidFill>
                            <a:schemeClr val="bg1"/>
                          </a:solidFill>
                          <a:effectLst/>
                        </a:rPr>
                        <a:t>T.sk. 15-64 g.v</a:t>
                      </a:r>
                      <a:endParaRPr lang="lv-LV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chemeClr val="bg1"/>
                          </a:solidFill>
                          <a:effectLst/>
                        </a:rPr>
                        <a:t>Visas vecuma grupas</a:t>
                      </a:r>
                    </a:p>
                  </a:txBody>
                  <a:tcPr marL="51161" marR="51161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>
                          <a:solidFill>
                            <a:schemeClr val="bg1"/>
                          </a:solidFill>
                          <a:effectLst/>
                        </a:rPr>
                        <a:t>T.sk. 15-64 g.v</a:t>
                      </a:r>
                      <a:endParaRPr lang="lv-LV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chemeClr val="bg1"/>
                          </a:solidFill>
                          <a:effectLst/>
                        </a:rPr>
                        <a:t>Visas vecuma grupas</a:t>
                      </a:r>
                    </a:p>
                  </a:txBody>
                  <a:tcPr marL="51161" marR="51161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>
                          <a:solidFill>
                            <a:schemeClr val="bg1"/>
                          </a:solidFill>
                          <a:effectLst/>
                        </a:rPr>
                        <a:t>T.sk. 15-64 g.v</a:t>
                      </a:r>
                      <a:endParaRPr lang="lv-LV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chemeClr val="bg1"/>
                          </a:solidFill>
                          <a:effectLst/>
                        </a:rPr>
                        <a:t>Visas vecuma grupas</a:t>
                      </a:r>
                    </a:p>
                  </a:txBody>
                  <a:tcPr marL="51161" marR="51161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>
                          <a:solidFill>
                            <a:schemeClr val="bg1"/>
                          </a:solidFill>
                          <a:effectLst/>
                        </a:rPr>
                        <a:t>T.sk. 15-64 g.v</a:t>
                      </a:r>
                      <a:endParaRPr lang="lv-LV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539596"/>
                  </a:ext>
                </a:extLst>
              </a:tr>
              <a:tr h="521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Kopā</a:t>
                      </a:r>
                    </a:p>
                  </a:txBody>
                  <a:tcPr marL="51161" marR="51161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j-lt"/>
                        </a:rPr>
                        <a:t>206  735</a:t>
                      </a:r>
                      <a:endParaRPr lang="lv-LV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114 463</a:t>
                      </a:r>
                      <a:endParaRPr lang="lv-LV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j-lt"/>
                        </a:rPr>
                        <a:t>9 936</a:t>
                      </a:r>
                      <a:endParaRPr lang="lv-LV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4 199</a:t>
                      </a: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2 622</a:t>
                      </a: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1 743</a:t>
                      </a: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38 557</a:t>
                      </a: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23 426</a:t>
                      </a: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29 038</a:t>
                      </a: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20 223</a:t>
                      </a: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126 748</a:t>
                      </a: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65 996</a:t>
                      </a: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95"/>
                  </a:ext>
                </a:extLst>
              </a:tr>
              <a:tr h="587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</a:rPr>
                        <a:t>KOPĀ strādā</a:t>
                      </a:r>
                      <a:endParaRPr lang="lv-L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53 013</a:t>
                      </a: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44 762</a:t>
                      </a: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2 076</a:t>
                      </a: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1 771</a:t>
                      </a: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</a:t>
                      </a: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704</a:t>
                      </a: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12 452</a:t>
                      </a: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10 677</a:t>
                      </a: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3 284</a:t>
                      </a: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3 140</a:t>
                      </a: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34 929</a:t>
                      </a: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28 867</a:t>
                      </a: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016322"/>
                  </a:ext>
                </a:extLst>
              </a:tr>
              <a:tr h="72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</a:rPr>
                        <a:t>Strādājošo darbspējas vecuma personu īpatsvars</a:t>
                      </a:r>
                      <a:endParaRPr lang="lv-LV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+mj-lt"/>
                        </a:rPr>
                        <a:t> </a:t>
                      </a:r>
                      <a:endParaRPr lang="lv-LV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39,1%</a:t>
                      </a:r>
                      <a:endParaRPr lang="lv-LV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+mj-lt"/>
                        </a:rPr>
                        <a:t> </a:t>
                      </a:r>
                      <a:endParaRPr lang="lv-LV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42,2%</a:t>
                      </a:r>
                      <a:endParaRPr lang="lv-LV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+mj-lt"/>
                        </a:rPr>
                        <a:t> </a:t>
                      </a:r>
                      <a:endParaRPr lang="lv-LV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40,4%</a:t>
                      </a:r>
                      <a:endParaRPr lang="lv-LV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+mj-lt"/>
                        </a:rPr>
                        <a:t> </a:t>
                      </a:r>
                      <a:endParaRPr lang="lv-LV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45,6%</a:t>
                      </a:r>
                      <a:endParaRPr lang="lv-LV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+mj-lt"/>
                        </a:rPr>
                        <a:t> </a:t>
                      </a:r>
                      <a:endParaRPr lang="lv-LV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15,5%</a:t>
                      </a:r>
                      <a:endParaRPr lang="lv-LV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j-lt"/>
                        </a:rPr>
                        <a:t> </a:t>
                      </a:r>
                      <a:endParaRPr lang="lv-LV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43,7%</a:t>
                      </a:r>
                      <a:endParaRPr lang="lv-LV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7247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0">
            <a:extLst>
              <a:ext uri="{FF2B5EF4-FFF2-40B4-BE49-F238E27FC236}">
                <a16:creationId xmlns:a16="http://schemas.microsoft.com/office/drawing/2014/main" id="{29FA82B6-82B9-4A73-B513-8844348AB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044331"/>
              </p:ext>
            </p:extLst>
          </p:nvPr>
        </p:nvGraphicFramePr>
        <p:xfrm>
          <a:off x="1237964" y="1954305"/>
          <a:ext cx="9716071" cy="4527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86C2EFE-8708-4024-8B1F-1840B746195D}"/>
              </a:ext>
            </a:extLst>
          </p:cNvPr>
          <p:cNvSpPr txBox="1">
            <a:spLocks/>
          </p:cNvSpPr>
          <p:nvPr/>
        </p:nvSpPr>
        <p:spPr>
          <a:xfrm>
            <a:off x="1547229" y="782326"/>
            <a:ext cx="9097540" cy="99508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36625" rtl="0" eaLnBrk="0" fontAlgn="base" hangingPunct="0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936625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algn="ctr" defTabSz="936625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algn="ctr" defTabSz="936625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algn="ctr" defTabSz="936625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457200" algn="ctr" defTabSz="937895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defTabSz="937895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defTabSz="937895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defTabSz="937895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lv-LV" altLang="lv-LV" sz="2400" b="1" dirty="0">
                <a:solidFill>
                  <a:srgbClr val="6BA539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Bezdarbnieku ar invaliditāti statistiskais portrets</a:t>
            </a:r>
            <a:endParaRPr lang="lv-LV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lv-LV" sz="1400" dirty="0">
                <a:solidFill>
                  <a:srgbClr val="62993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(31/10/2023)</a:t>
            </a:r>
            <a:r>
              <a:rPr lang="ru-RU" sz="1400" dirty="0">
                <a:solidFill>
                  <a:srgbClr val="62993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lv-LV" sz="1400" dirty="0">
              <a:solidFill>
                <a:srgbClr val="62993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lv-LV" altLang="lv-LV" sz="2800" dirty="0"/>
          </a:p>
        </p:txBody>
      </p:sp>
    </p:spTree>
    <p:extLst>
      <p:ext uri="{BB962C8B-B14F-4D97-AF65-F5344CB8AC3E}">
        <p14:creationId xmlns:p14="http://schemas.microsoft.com/office/powerpoint/2010/main" val="2598617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362075" y="3251200"/>
            <a:ext cx="9467850" cy="0"/>
          </a:xfrm>
          <a:prstGeom prst="line">
            <a:avLst/>
          </a:prstGeom>
          <a:ln w="38100">
            <a:solidFill>
              <a:srgbClr val="6BA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500683" y="2288348"/>
            <a:ext cx="5349541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lv-LV" sz="4800" b="1" dirty="0">
                <a:solidFill>
                  <a:srgbClr val="6BA539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Plāns un mērķi</a:t>
            </a:r>
            <a:endParaRPr lang="en-GB" sz="4800" b="1" dirty="0">
              <a:solidFill>
                <a:srgbClr val="6BA539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a 8" descr="Briefcase with solid f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3862547"/>
            <a:ext cx="1620837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a 10" descr="Bus with solid f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7" y="3862546"/>
            <a:ext cx="1633537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a 19" descr="Questions with solid fi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7" y="3867945"/>
            <a:ext cx="1814513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a 13" descr="Classroom with solid fill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23836" y="3868783"/>
            <a:ext cx="1647504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F58AA17-036E-47B4-AA1A-EBAB07D6A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353" y="361637"/>
            <a:ext cx="8561294" cy="95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lv-LV" sz="2400" b="1" dirty="0">
                <a:solidFill>
                  <a:srgbClr val="62993E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Sociālās aizsardzības un darba tirgus politikas pamatnostādnes 2021.-2027.gadam</a:t>
            </a:r>
            <a:endParaRPr lang="en-US" sz="2400" b="1" dirty="0">
              <a:solidFill>
                <a:srgbClr val="62993E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826E95-7772-444E-9F90-8E8ACF5627C4}"/>
              </a:ext>
            </a:extLst>
          </p:cNvPr>
          <p:cNvSpPr txBox="1"/>
          <p:nvPr/>
        </p:nvSpPr>
        <p:spPr>
          <a:xfrm>
            <a:off x="926472" y="1472872"/>
            <a:ext cx="10655928" cy="490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8" indent="-350838" defTabSz="938213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lv-LV" sz="2400" b="1" dirty="0"/>
              <a:t>Mērķis</a:t>
            </a:r>
            <a:r>
              <a:rPr lang="lv-LV" sz="2400" dirty="0"/>
              <a:t> - palielināt nelabvēlīgākā situācijā esošu bezdarbnieku un ekonomiski neaktīvo iedzīvotāju iekļaušanos darba tirgū</a:t>
            </a:r>
          </a:p>
          <a:p>
            <a:pPr defTabSz="938213" eaLnBrk="1" hangingPunct="1">
              <a:spcBef>
                <a:spcPct val="20000"/>
              </a:spcBef>
            </a:pPr>
            <a:endParaRPr lang="lv-LV" sz="2400" dirty="0"/>
          </a:p>
          <a:p>
            <a:pPr marL="350838" indent="-350838" defTabSz="938213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lv-LV" sz="2400" b="1" dirty="0"/>
              <a:t>Politikas rezultāti</a:t>
            </a:r>
            <a:r>
              <a:rPr lang="lv-LV" sz="2400" dirty="0"/>
              <a:t>:</a:t>
            </a:r>
          </a:p>
          <a:p>
            <a:pPr marL="819468" lvl="1" indent="-350838" defTabSz="938213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lv-LV" sz="2000" dirty="0"/>
              <a:t>Nodarbinātības līmenis ir palielinājies līdz 80%, tajā skaitā, </a:t>
            </a:r>
            <a:r>
              <a:rPr lang="lv-LV" sz="2000" dirty="0">
                <a:solidFill>
                  <a:srgbClr val="FF0000"/>
                </a:solidFill>
              </a:rPr>
              <a:t>personām ar invaliditāti – līdz 50%</a:t>
            </a:r>
          </a:p>
          <a:p>
            <a:pPr marL="819468" lvl="1" indent="-350838" defTabSz="938213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lv-LV" sz="2000" dirty="0"/>
              <a:t>Ilgstošā bezdarba līmenis nepārsniedz 15% no visiem reģistrētajiem bezdarbniekiem</a:t>
            </a:r>
          </a:p>
          <a:p>
            <a:pPr marL="350838" lvl="0" indent="-350838" defTabSz="938213" eaLnBrk="1" hangingPunct="1">
              <a:spcBef>
                <a:spcPct val="20000"/>
              </a:spcBef>
              <a:buFont typeface="Arial" charset="0"/>
              <a:buChar char="•"/>
            </a:pPr>
            <a:endParaRPr lang="lv-LV" sz="2400" dirty="0">
              <a:solidFill>
                <a:prstClr val="black"/>
              </a:solidFill>
              <a:latin typeface="Times New Roman"/>
            </a:endParaRPr>
          </a:p>
          <a:p>
            <a:pPr marL="350838" lvl="0" indent="-350838" defTabSz="938213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lv-LV" sz="2400" dirty="0">
                <a:solidFill>
                  <a:prstClr val="black"/>
                </a:solidFill>
                <a:latin typeface="Times New Roman"/>
              </a:rPr>
              <a:t>Plāns personu ar invaliditāti vienlīdzīgu iespēju veicināšanai 2021.-2023.gadam</a:t>
            </a:r>
          </a:p>
          <a:p>
            <a:pPr marL="350838" indent="-350838" defTabSz="938213" eaLnBrk="1" hangingPunct="1">
              <a:spcBef>
                <a:spcPct val="20000"/>
              </a:spcBef>
              <a:buFont typeface="Arial" charset="0"/>
              <a:buChar char="•"/>
            </a:pPr>
            <a:endParaRPr lang="lv-LV" sz="2400" dirty="0">
              <a:solidFill>
                <a:prstClr val="black"/>
              </a:solidFill>
              <a:latin typeface="Times New Roman"/>
            </a:endParaRPr>
          </a:p>
          <a:p>
            <a:pPr marL="350838" indent="-350838" defTabSz="938213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lv-LV" sz="2400" dirty="0">
                <a:solidFill>
                  <a:prstClr val="black"/>
                </a:solidFill>
                <a:latin typeface="Times New Roman"/>
              </a:rPr>
              <a:t>Plāns personu ar invaliditāti vienlīdzīgu iespēju veicināšanai 2024.-2027.gadam – izstrādes procesā</a:t>
            </a:r>
          </a:p>
        </p:txBody>
      </p:sp>
    </p:spTree>
    <p:extLst>
      <p:ext uri="{BB962C8B-B14F-4D97-AF65-F5344CB8AC3E}">
        <p14:creationId xmlns:p14="http://schemas.microsoft.com/office/powerpoint/2010/main" val="2713001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ADE3D3F4-7F1D-4574-9818-EB4FDE42C0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10058401" y="6324600"/>
            <a:ext cx="3905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01629BE-269B-49AD-8A03-07816F5A152C}" type="slidenum">
              <a:rPr lang="en-US" altLang="lv-LV" sz="1000">
                <a:solidFill>
                  <a:srgbClr val="898989"/>
                </a:solidFill>
                <a:latin typeface="Verdana" panose="020B0604030504040204" pitchFamily="34" charset="0"/>
              </a:rPr>
              <a:pPr/>
              <a:t>8</a:t>
            </a:fld>
            <a:endParaRPr lang="en-US" altLang="lv-LV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00877D8-0226-4498-87EF-D72C28ABFA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62036"/>
              </p:ext>
            </p:extLst>
          </p:nvPr>
        </p:nvGraphicFramePr>
        <p:xfrm>
          <a:off x="2018398" y="1265238"/>
          <a:ext cx="9108311" cy="5291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8372" name="Title 1">
            <a:extLst>
              <a:ext uri="{FF2B5EF4-FFF2-40B4-BE49-F238E27FC236}">
                <a16:creationId xmlns:a16="http://schemas.microsoft.com/office/drawing/2014/main" id="{9B5F6130-A093-48C8-BBAB-711F0FE256D7}"/>
              </a:ext>
            </a:extLst>
          </p:cNvPr>
          <p:cNvSpPr txBox="1">
            <a:spLocks/>
          </p:cNvSpPr>
          <p:nvPr/>
        </p:nvSpPr>
        <p:spPr bwMode="auto">
          <a:xfrm>
            <a:off x="2608262" y="301336"/>
            <a:ext cx="6975475" cy="80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/>
          <a:lstStyle>
            <a:lvl1pPr defTabSz="703263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62000" indent="-292100" defTabSz="703263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73163" indent="-233363" defTabSz="7032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43063" indent="-233363" defTabSz="7032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12963" indent="-233363" defTabSz="7032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70163" indent="-233363" defTabSz="703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27363" indent="-233363" defTabSz="703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84563" indent="-233363" defTabSz="703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41763" indent="-233363" defTabSz="703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lv-LV" sz="2400" b="1" dirty="0">
                <a:solidFill>
                  <a:srgbClr val="62993E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Personu ar invaliditāti atbalsta pasākumi iekļaušanai darba tirgū</a:t>
            </a:r>
            <a:endParaRPr lang="lv-LV" altLang="lv-LV" sz="2400" dirty="0">
              <a:solidFill>
                <a:srgbClr val="62993E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69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362075" y="3251200"/>
            <a:ext cx="9467850" cy="0"/>
          </a:xfrm>
          <a:prstGeom prst="line">
            <a:avLst/>
          </a:prstGeom>
          <a:ln w="38100">
            <a:solidFill>
              <a:srgbClr val="6BA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362075" y="2241951"/>
            <a:ext cx="946785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385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6BA53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Atbalsta pasākumi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6BA53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a 8" descr="Briefcase with solid f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386" y="3600386"/>
            <a:ext cx="1620837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a 13" descr="Classroom with solid fill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8730" y="3656495"/>
            <a:ext cx="1647504" cy="1620000"/>
          </a:xfrm>
          <a:prstGeom prst="rect">
            <a:avLst/>
          </a:prstGeom>
        </p:spPr>
      </p:pic>
      <p:pic>
        <p:nvPicPr>
          <p:cNvPr id="10" name="Grafika 1" descr="Graduation cap with solid fill">
            <a:extLst>
              <a:ext uri="{FF2B5EF4-FFF2-40B4-BE49-F238E27FC236}">
                <a16:creationId xmlns:a16="http://schemas.microsoft.com/office/drawing/2014/main" id="{C94E35CE-B8A7-409A-85C1-72DEBE1E09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75460" y="3656496"/>
            <a:ext cx="1471179" cy="1619999"/>
          </a:xfrm>
          <a:prstGeom prst="rect">
            <a:avLst/>
          </a:prstGeom>
        </p:spPr>
      </p:pic>
      <p:pic>
        <p:nvPicPr>
          <p:cNvPr id="14" name="Grafika 7" descr="Cloud Computing with solid fill">
            <a:extLst>
              <a:ext uri="{FF2B5EF4-FFF2-40B4-BE49-F238E27FC236}">
                <a16:creationId xmlns:a16="http://schemas.microsoft.com/office/drawing/2014/main" id="{C410624E-B0D6-4328-9B6B-9A49EC3495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02217" y="3761141"/>
            <a:ext cx="1471179" cy="129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0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1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7.xml><?xml version="1.0" encoding="utf-8"?>
<a:theme xmlns:a="http://schemas.openxmlformats.org/drawingml/2006/main" name="92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1684</Words>
  <Application>Microsoft Office PowerPoint</Application>
  <PresentationFormat>Widescreen</PresentationFormat>
  <Paragraphs>326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52" baseType="lpstr">
      <vt:lpstr>Yu Gothic UI</vt:lpstr>
      <vt:lpstr>Yu Gothic UI Semibold</vt:lpstr>
      <vt:lpstr>MS PGothic</vt:lpstr>
      <vt:lpstr>Arial</vt:lpstr>
      <vt:lpstr>Bahnschrift Light</vt:lpstr>
      <vt:lpstr>Calibri</vt:lpstr>
      <vt:lpstr>Calibri Light</vt:lpstr>
      <vt:lpstr>Corbel</vt:lpstr>
      <vt:lpstr>DokChampa</vt:lpstr>
      <vt:lpstr>Dubai Medium</vt:lpstr>
      <vt:lpstr>inherit</vt:lpstr>
      <vt:lpstr>Tahoma</vt:lpstr>
      <vt:lpstr>Times New Roman</vt:lpstr>
      <vt:lpstr>Trebuchet MS</vt:lpstr>
      <vt:lpstr>Verdana</vt:lpstr>
      <vt:lpstr>Webdings</vt:lpstr>
      <vt:lpstr>Wingdings</vt:lpstr>
      <vt:lpstr>Wingdings 3</vt:lpstr>
      <vt:lpstr>89_Prezentacija_templateLV</vt:lpstr>
      <vt:lpstr>90_Prezentacija_templateLV</vt:lpstr>
      <vt:lpstr>91_Prezentacija_templateLV</vt:lpstr>
      <vt:lpstr>1_Facet</vt:lpstr>
      <vt:lpstr>Office Theme</vt:lpstr>
      <vt:lpstr>1_Basis</vt:lpstr>
      <vt:lpstr>92_Prezentacija_templateLV</vt:lpstr>
      <vt:lpstr>Plānotie pasākumi personu ar invaliditāti nodarbinātības veicināšanai</vt:lpstr>
      <vt:lpstr>PowerPoint Presentation</vt:lpstr>
      <vt:lpstr>Personas ar invaliditāti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Nodarbinātības atbalsta centrs personām ar invaliditāti (bezdarbniekiem, nodarbinātiem, darba devējiem)</vt:lpstr>
      <vt:lpstr>PowerPoint Presentation</vt:lpstr>
      <vt:lpstr>Subsidētās darba vietas</vt:lpstr>
      <vt:lpstr>PowerPoint Presentation</vt:lpstr>
      <vt:lpstr>Apmācība pie darba devēja</vt:lpstr>
      <vt:lpstr>PowerPoint Presentation</vt:lpstr>
      <vt:lpstr>Sociālie uzņēmumi Latvijā</vt:lpstr>
      <vt:lpstr>Statistika pa darbības jomām  (30.09.2023.)</vt:lpstr>
      <vt:lpstr>Darba integrācijas sociālajos uzņēmumos nodarbinātās mērķa grupas   kopā:  2020.gadā – 69  2021.gadā – 142  2022.gadā – 285  2023.gadā – 270</vt:lpstr>
      <vt:lpstr>PowerPoint Presentation</vt:lpstr>
      <vt:lpstr>PowerPoint Presentation</vt:lpstr>
      <vt:lpstr>KAMPAŅA «DARA CITĀDI – IZDARA TĀPAT»  </vt:lpstr>
      <vt:lpstr>Galvenie notikumi</vt:lpstr>
      <vt:lpstr>KAS JĀŅEM VĒRĀ DARBA DEVĒJAM cilveksnevisdiagnoze.lv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Imants Lipskis</cp:lastModifiedBy>
  <cp:revision>565</cp:revision>
  <dcterms:created xsi:type="dcterms:W3CDTF">2014-11-20T14:46:00Z</dcterms:created>
  <dcterms:modified xsi:type="dcterms:W3CDTF">2023-12-13T10:26:22Z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1E4BFE36E9F94D0FA7148B6455EAEDB8_13</vt:lpwstr>
  </property>
  <property fmtid="{D5CDD505-2E9C-101B-9397-08002B2CF9AE}" pid="3" name="KSOProductBuildVer">
    <vt:lpwstr>1033-12.2.0.13215</vt:lpwstr>
  </property>
</Properties>
</file>