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610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207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9393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50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1022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5034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4130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582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9346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449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428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871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835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128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774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888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812A9-B4A2-4946-8015-95E890AC1375}" type="datetimeFigureOut">
              <a:rPr lang="lv-LV" smtClean="0"/>
              <a:t>04.04.2023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67604A-9E89-4F69-9509-84C928796E6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647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PIETEIKUMS</a:t>
            </a:r>
            <a:br>
              <a:rPr lang="lv-LV" dirty="0"/>
            </a:br>
            <a:r>
              <a:rPr lang="lv-LV" dirty="0"/>
              <a:t>VAK PĀRSTĀVJA DALĪBAI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9339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Vides jomas kurās nepieciešama sabiedrības līdzdarbošanās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1.Apstādījumu apsaimniekošanā</a:t>
            </a:r>
          </a:p>
          <a:p>
            <a:pPr marL="0" indent="0">
              <a:buNone/>
            </a:pPr>
            <a:r>
              <a:rPr lang="lv-LV" dirty="0"/>
              <a:t>2. Vides piesārņojuma uzraudzībā</a:t>
            </a:r>
          </a:p>
          <a:p>
            <a:pPr marL="0" indent="0">
              <a:buNone/>
            </a:pPr>
            <a:r>
              <a:rPr lang="lv-LV" dirty="0"/>
              <a:t>3.Virszemes ūdeņu apsaimniekošanā un tās uzraudzībā</a:t>
            </a:r>
          </a:p>
          <a:p>
            <a:pPr marL="0" indent="0">
              <a:buNone/>
            </a:pPr>
            <a:r>
              <a:rPr lang="lv-LV" dirty="0"/>
              <a:t>4.Ģimenes dārziņu apsaimniekošanā</a:t>
            </a:r>
          </a:p>
        </p:txBody>
      </p:sp>
    </p:spTree>
    <p:extLst>
      <p:ext uri="{BB962C8B-B14F-4D97-AF65-F5344CB8AC3E}">
        <p14:creationId xmlns:p14="http://schemas.microsoft.com/office/powerpoint/2010/main" val="280447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 pārstāvju pieredze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Līdzdalība divu pilsētas attīstības plānu izstrādē</a:t>
            </a:r>
          </a:p>
          <a:p>
            <a:r>
              <a:rPr lang="lv-LV" dirty="0"/>
              <a:t>Līdzdalība iepriekšējās Rīgas pilsētas apstādījumu attīstības koncepcijas izstrādē</a:t>
            </a:r>
          </a:p>
          <a:p>
            <a:r>
              <a:rPr lang="lv-LV" dirty="0"/>
              <a:t>Līdzdalība iepriekšējās Rīgas pilsētas virszemes ūdeņu apsaimniekošanas koncepcijas izstrādē</a:t>
            </a:r>
          </a:p>
          <a:p>
            <a:r>
              <a:rPr lang="lv-LV" dirty="0"/>
              <a:t>Rīgas Vides aizsardzības fonda sabiedriskās padomes vadīšana</a:t>
            </a:r>
          </a:p>
        </p:txBody>
      </p:sp>
    </p:spTree>
    <p:extLst>
      <p:ext uri="{BB962C8B-B14F-4D97-AF65-F5344CB8AC3E}">
        <p14:creationId xmlns:p14="http://schemas.microsoft.com/office/powerpoint/2010/main" val="65590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Uzdevumi darbojoties Memoranda padomē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Vides jautājumu aktualizēšana visā Rīgā</a:t>
            </a:r>
          </a:p>
          <a:p>
            <a:r>
              <a:rPr lang="lv-LV" dirty="0"/>
              <a:t>Regulārāka šo jautājumu skatīšana Memoranda padomes sēdēs</a:t>
            </a:r>
          </a:p>
          <a:p>
            <a:r>
              <a:rPr lang="lv-LV" dirty="0"/>
              <a:t>Rosināt jaunas apstādījumu saglabāšanas koncepcijas zaļās Rīgas izstrādes uzsākšanu iekļaujot  arī ģimenes dārziņus, kapsētas,  Rīgas Mežus, virszemes ūdeņus ( </a:t>
            </a:r>
            <a:r>
              <a:rPr lang="lv-LV" dirty="0" err="1"/>
              <a:t>izviedot</a:t>
            </a:r>
            <a:r>
              <a:rPr lang="lv-LV" dirty="0"/>
              <a:t> mehānismus kvalitatīvai līdzdalībai</a:t>
            </a:r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Elita Kalniņa</a:t>
            </a:r>
          </a:p>
        </p:txBody>
      </p:sp>
    </p:spTree>
    <p:extLst>
      <p:ext uri="{BB962C8B-B14F-4D97-AF65-F5344CB8AC3E}">
        <p14:creationId xmlns:p14="http://schemas.microsoft.com/office/powerpoint/2010/main" val="3944284522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110</Words>
  <Application>Microsoft Office PowerPoint</Application>
  <PresentationFormat>Platekrāna</PresentationFormat>
  <Paragraphs>18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Smilgas</vt:lpstr>
      <vt:lpstr>PIETEIKUMS VAK PĀRSTĀVJA DALĪBAI</vt:lpstr>
      <vt:lpstr>Vides jomas kurās nepieciešama sabiedrības līdzdarbošanās</vt:lpstr>
      <vt:lpstr>VAK pārstāvju pieredze</vt:lpstr>
      <vt:lpstr>Uzdevumi darbojoties Memoranda padomē</vt:lpstr>
    </vt:vector>
  </TitlesOfParts>
  <Company>Kultūras ministrija un padotībā esošās iestādes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PIETEIKUMS VAK PĀRSTĀVJA DALĪBAI</dc:title>
  <dc:creator>MMA-Akuraters</dc:creator>
  <cp:lastModifiedBy>Marika Barone</cp:lastModifiedBy>
  <cp:revision>3</cp:revision>
  <dcterms:created xsi:type="dcterms:W3CDTF">2023-03-29T12:27:40Z</dcterms:created>
  <dcterms:modified xsi:type="dcterms:W3CDTF">2023-04-04T12:00:48Z</dcterms:modified>
</cp:coreProperties>
</file>