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142" d="100"/>
          <a:sy n="142" d="100"/>
        </p:scale>
        <p:origin x="7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918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1e297cf6-704f-4f6f-a5f5-448a9161c930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483f5e69-7963-4dba-bfca-cef02bc20d2e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f9dbc4d8-ab3f-46b5-a780-406398ef81c5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a672f0bd-3556-446a-9d4a-489ed22343cf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e2e5fdc9-6057-45fc-8982-19940d2883b2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11dbe4b8-c374-43d7-bfdc-6845898cdab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e6eff721-98dc-4184-b133-0f349421bde7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c3e442c-47f3-47ec-8e8e-d990d64c50b3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8</Words>
  <Application>Microsoft Office PowerPoint</Application>
  <PresentationFormat>Slaidrāde ekrānā (16:9)</PresentationFormat>
  <Paragraphs>8</Paragraphs>
  <Slides>8</Slides>
  <Notes>8</Notes>
  <HiddenSlides>0</HiddenSlides>
  <MMClips>0</MMClips>
  <ScaleCrop>false</ScaleCrop>
  <HeadingPairs>
    <vt:vector size="6" baseType="variant">
      <vt:variant>
        <vt:lpstr>Lietotie fonti</vt:lpstr>
      </vt:variant>
      <vt:variant>
        <vt:i4>2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Marika Barone</cp:lastModifiedBy>
  <cp:revision>1</cp:revision>
  <dcterms:created xsi:type="dcterms:W3CDTF">2022-06-29T07:19:15Z</dcterms:created>
  <dcterms:modified xsi:type="dcterms:W3CDTF">2022-07-05T09:48:19Z</dcterms:modified>
</cp:coreProperties>
</file>