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59" r:id="rId4"/>
    <p:sldId id="262" r:id="rId5"/>
    <p:sldId id="263" r:id="rId6"/>
    <p:sldId id="260" r:id="rId7"/>
    <p:sldId id="264" r:id="rId8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7FB"/>
    <a:srgbClr val="FFD1D1"/>
    <a:srgbClr val="FFFFA7"/>
    <a:srgbClr val="FF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2139" autoAdjust="0"/>
  </p:normalViewPr>
  <p:slideViewPr>
    <p:cSldViewPr snapToGrid="0">
      <p:cViewPr varScale="1">
        <p:scale>
          <a:sx n="70" d="100"/>
          <a:sy n="70" d="100"/>
        </p:scale>
        <p:origin x="1123" y="5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74C57C-D71C-48BE-94B3-BD9C37C0131A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4C8BD903-F038-459F-BCD7-F2438740DA6A}">
      <dgm:prSet phldrT="[Teksts]" custT="1"/>
      <dgm:spPr>
        <a:solidFill>
          <a:srgbClr val="FFFF00"/>
        </a:solidFill>
      </dgm:spPr>
      <dgm:t>
        <a:bodyPr/>
        <a:lstStyle/>
        <a:p>
          <a:pPr algn="ctr"/>
          <a:r>
            <a:rPr lang="lv-LV" sz="2000" b="1" dirty="0">
              <a:solidFill>
                <a:schemeClr val="tx1">
                  <a:lumMod val="75000"/>
                  <a:lumOff val="25000"/>
                </a:schemeClr>
              </a:solidFill>
            </a:rPr>
            <a:t>KONKURSA IZSLUDINĀŠANA </a:t>
          </a:r>
          <a:r>
            <a:rPr lang="lv-LV" sz="2000" b="1" dirty="0">
              <a:solidFill>
                <a:schemeClr val="tx1">
                  <a:lumMod val="65000"/>
                  <a:lumOff val="35000"/>
                </a:schemeClr>
              </a:solidFill>
            </a:rPr>
            <a:t>UN IDEJU IESNIEGŠANA</a:t>
          </a:r>
          <a:br>
            <a:rPr lang="lv-LV" sz="1600" b="0" dirty="0">
              <a:solidFill>
                <a:schemeClr val="tx1">
                  <a:lumMod val="75000"/>
                  <a:lumOff val="25000"/>
                </a:schemeClr>
              </a:solidFill>
            </a:rPr>
          </a:br>
          <a:endParaRPr lang="lv-LV" sz="1600" b="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algn="ctr"/>
          <a:r>
            <a:rPr lang="lv-LV" sz="1600" b="0" dirty="0">
              <a:solidFill>
                <a:schemeClr val="tx1">
                  <a:lumMod val="75000"/>
                  <a:lumOff val="25000"/>
                </a:schemeClr>
              </a:solidFill>
            </a:rPr>
            <a:t>(01.05.2021 – 31.05.2021)</a:t>
          </a:r>
          <a:endParaRPr lang="lv-LV" sz="16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F362AA5-B3D1-4A90-8BA2-7C6E9E2B7410}" type="parTrans" cxnId="{C2556BD9-94D4-4D7B-A404-ED8E5789D72F}">
      <dgm:prSet/>
      <dgm:spPr/>
      <dgm:t>
        <a:bodyPr/>
        <a:lstStyle/>
        <a:p>
          <a:pPr algn="ctr"/>
          <a:endParaRPr lang="lv-LV"/>
        </a:p>
      </dgm:t>
    </dgm:pt>
    <dgm:pt modelId="{E68B8620-CB4F-422F-8FC3-74E9B5C086F9}" type="sibTrans" cxnId="{C2556BD9-94D4-4D7B-A404-ED8E5789D72F}">
      <dgm:prSet/>
      <dgm:spPr/>
      <dgm:t>
        <a:bodyPr/>
        <a:lstStyle/>
        <a:p>
          <a:pPr algn="ctr"/>
          <a:endParaRPr lang="lv-LV"/>
        </a:p>
      </dgm:t>
    </dgm:pt>
    <dgm:pt modelId="{A25DF5FC-95A9-488E-AFB5-81A93218B25E}">
      <dgm:prSet phldrT="[Teksts]" custT="1"/>
      <dgm:spPr>
        <a:solidFill>
          <a:srgbClr val="00B050"/>
        </a:solidFill>
      </dgm:spPr>
      <dgm:t>
        <a:bodyPr/>
        <a:lstStyle/>
        <a:p>
          <a:pPr algn="ctr"/>
          <a:r>
            <a:rPr lang="lv-LV" sz="2200" b="1" dirty="0"/>
            <a:t>OTRĀ LĪMEŅA PĀRBAUDE</a:t>
          </a:r>
        </a:p>
        <a:p>
          <a:pPr algn="ctr"/>
          <a:br>
            <a:rPr lang="lv-LV" sz="1400" b="0" dirty="0"/>
          </a:br>
          <a:r>
            <a:rPr lang="lv-LV" sz="1400" b="0" dirty="0"/>
            <a:t>(</a:t>
          </a:r>
          <a:r>
            <a:rPr lang="lv-LV" sz="1400" dirty="0"/>
            <a:t>01.07.2021 – 30.09.2021)</a:t>
          </a:r>
          <a:endParaRPr lang="lv-LV" sz="2000" b="1" dirty="0"/>
        </a:p>
      </dgm:t>
    </dgm:pt>
    <dgm:pt modelId="{79FA5C9C-F220-4DD7-8A09-086CBC392DDF}" type="parTrans" cxnId="{FD3B90F7-CD9F-4D67-B131-11EA85D609EA}">
      <dgm:prSet/>
      <dgm:spPr/>
      <dgm:t>
        <a:bodyPr/>
        <a:lstStyle/>
        <a:p>
          <a:pPr algn="ctr"/>
          <a:endParaRPr lang="lv-LV"/>
        </a:p>
      </dgm:t>
    </dgm:pt>
    <dgm:pt modelId="{596B70D2-8BFF-40FB-943D-146CC0638B55}" type="sibTrans" cxnId="{FD3B90F7-CD9F-4D67-B131-11EA85D609EA}">
      <dgm:prSet/>
      <dgm:spPr/>
      <dgm:t>
        <a:bodyPr/>
        <a:lstStyle/>
        <a:p>
          <a:pPr algn="ctr"/>
          <a:endParaRPr lang="lv-LV"/>
        </a:p>
      </dgm:t>
    </dgm:pt>
    <dgm:pt modelId="{F5C961C9-54FA-4A50-8D91-D83DCF23DDF3}">
      <dgm:prSet phldrT="[Teksts]" custT="1"/>
      <dgm:spPr>
        <a:solidFill>
          <a:srgbClr val="00B0F0"/>
        </a:solidFill>
      </dgm:spPr>
      <dgm:t>
        <a:bodyPr/>
        <a:lstStyle/>
        <a:p>
          <a:pPr algn="ctr"/>
          <a:r>
            <a:rPr lang="lv-LV" sz="2000" b="1" dirty="0"/>
            <a:t>BALSOŠANA</a:t>
          </a:r>
        </a:p>
        <a:p>
          <a:pPr algn="ctr"/>
          <a:br>
            <a:rPr lang="lv-LV" sz="1800" b="0" dirty="0"/>
          </a:br>
          <a:r>
            <a:rPr lang="lv-LV" sz="1800" b="0" dirty="0"/>
            <a:t>(</a:t>
          </a:r>
          <a:r>
            <a:rPr lang="lv-LV" sz="1800" dirty="0"/>
            <a:t>01.10.2021 – 31.10.2021)</a:t>
          </a:r>
          <a:endParaRPr lang="lv-LV" sz="1800" b="1" dirty="0"/>
        </a:p>
      </dgm:t>
    </dgm:pt>
    <dgm:pt modelId="{4B16E234-F071-4C6B-9AD0-1C2E4CE56C43}" type="parTrans" cxnId="{2F6805D2-E550-49BA-8047-207130B1A9E8}">
      <dgm:prSet/>
      <dgm:spPr/>
      <dgm:t>
        <a:bodyPr/>
        <a:lstStyle/>
        <a:p>
          <a:pPr algn="ctr"/>
          <a:endParaRPr lang="lv-LV"/>
        </a:p>
      </dgm:t>
    </dgm:pt>
    <dgm:pt modelId="{962BABBD-9992-4105-BBDB-31E2E84BC72E}" type="sibTrans" cxnId="{2F6805D2-E550-49BA-8047-207130B1A9E8}">
      <dgm:prSet/>
      <dgm:spPr/>
      <dgm:t>
        <a:bodyPr/>
        <a:lstStyle/>
        <a:p>
          <a:pPr algn="ctr"/>
          <a:endParaRPr lang="lv-LV"/>
        </a:p>
      </dgm:t>
    </dgm:pt>
    <dgm:pt modelId="{E51E2158-B30A-4136-B111-0CDD4C55879B}">
      <dgm:prSet phldrT="[Teksts]" custT="1"/>
      <dgm:spPr>
        <a:solidFill>
          <a:srgbClr val="92D050"/>
        </a:solidFill>
      </dgm:spPr>
      <dgm:t>
        <a:bodyPr/>
        <a:lstStyle/>
        <a:p>
          <a:pPr algn="ctr"/>
          <a:r>
            <a:rPr lang="lv-LV" sz="2200" b="1" dirty="0">
              <a:solidFill>
                <a:schemeClr val="tx1">
                  <a:lumMod val="65000"/>
                  <a:lumOff val="35000"/>
                </a:schemeClr>
              </a:solidFill>
            </a:rPr>
            <a:t>PIRMĀ LĪMEŅA PĀRBAUDE</a:t>
          </a:r>
        </a:p>
        <a:p>
          <a:pPr algn="ctr"/>
          <a:r>
            <a:rPr lang="lv-LV" sz="1400" dirty="0">
              <a:solidFill>
                <a:schemeClr val="tx1">
                  <a:lumMod val="65000"/>
                  <a:lumOff val="35000"/>
                </a:schemeClr>
              </a:solidFill>
            </a:rPr>
            <a:t>(01.06.2021 – 30.06.2021)</a:t>
          </a:r>
          <a:endParaRPr lang="lv-LV" sz="2200" b="1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A34E1642-4DAA-4071-AB6F-5033ED3297C5}" type="parTrans" cxnId="{B4A07BAC-3AA8-4425-8D14-707354302532}">
      <dgm:prSet/>
      <dgm:spPr/>
      <dgm:t>
        <a:bodyPr/>
        <a:lstStyle/>
        <a:p>
          <a:pPr algn="ctr"/>
          <a:endParaRPr lang="lv-LV"/>
        </a:p>
      </dgm:t>
    </dgm:pt>
    <dgm:pt modelId="{2C55A2AB-A777-4178-8A22-D53E01E7391F}" type="sibTrans" cxnId="{B4A07BAC-3AA8-4425-8D14-707354302532}">
      <dgm:prSet/>
      <dgm:spPr/>
      <dgm:t>
        <a:bodyPr/>
        <a:lstStyle/>
        <a:p>
          <a:pPr algn="ctr"/>
          <a:endParaRPr lang="lv-LV"/>
        </a:p>
      </dgm:t>
    </dgm:pt>
    <dgm:pt modelId="{F4A5AD55-4E1F-4512-8DDD-05B241166DCD}">
      <dgm:prSet phldrT="[Teksts]" custT="1"/>
      <dgm:spPr>
        <a:solidFill>
          <a:srgbClr val="7030A0"/>
        </a:solidFill>
      </dgm:spPr>
      <dgm:t>
        <a:bodyPr/>
        <a:lstStyle/>
        <a:p>
          <a:pPr algn="ctr"/>
          <a:r>
            <a:rPr lang="lv-LV" sz="2200" b="1" dirty="0"/>
            <a:t>PROJEKTU ĪSTENOŠANA</a:t>
          </a:r>
        </a:p>
        <a:p>
          <a:pPr algn="ctr"/>
          <a:r>
            <a:rPr lang="lv-LV" sz="1800" b="0" dirty="0"/>
            <a:t>(</a:t>
          </a:r>
          <a:r>
            <a:rPr lang="lv-LV" sz="1800" dirty="0"/>
            <a:t>24.11.2021 – līdz izpildei)</a:t>
          </a:r>
          <a:endParaRPr lang="lv-LV" sz="1800" b="1" dirty="0"/>
        </a:p>
      </dgm:t>
    </dgm:pt>
    <dgm:pt modelId="{A4143DE1-C8DA-4E1A-A996-5EC2AB6C5A19}" type="parTrans" cxnId="{EA3ECEA8-21C8-44AC-B531-E953F64C172F}">
      <dgm:prSet/>
      <dgm:spPr/>
      <dgm:t>
        <a:bodyPr/>
        <a:lstStyle/>
        <a:p>
          <a:pPr algn="ctr"/>
          <a:endParaRPr lang="lv-LV"/>
        </a:p>
      </dgm:t>
    </dgm:pt>
    <dgm:pt modelId="{2D50D40A-5D01-4B07-AA08-F25F4EC51964}" type="sibTrans" cxnId="{EA3ECEA8-21C8-44AC-B531-E953F64C172F}">
      <dgm:prSet/>
      <dgm:spPr/>
      <dgm:t>
        <a:bodyPr/>
        <a:lstStyle/>
        <a:p>
          <a:pPr algn="ctr"/>
          <a:endParaRPr lang="lv-LV"/>
        </a:p>
      </dgm:t>
    </dgm:pt>
    <dgm:pt modelId="{FBEDBEAB-AAF4-4C5E-A5DE-77C764B93591}">
      <dgm:prSet phldrT="[Teksts]" custT="1"/>
      <dgm:spPr>
        <a:solidFill>
          <a:srgbClr val="0070C0"/>
        </a:solidFill>
      </dgm:spPr>
      <dgm:t>
        <a:bodyPr/>
        <a:lstStyle/>
        <a:p>
          <a:pPr algn="ctr"/>
          <a:r>
            <a:rPr lang="lv-LV" sz="2000" b="0" dirty="0"/>
            <a:t>BALSOŠANAS REZULTĀTU APKOPOŠANA</a:t>
          </a:r>
        </a:p>
        <a:p>
          <a:pPr algn="ctr"/>
          <a:r>
            <a:rPr lang="lv-LV" sz="1400" b="0" dirty="0"/>
            <a:t>(</a:t>
          </a:r>
          <a:r>
            <a:rPr lang="lv-LV" sz="1400" dirty="0"/>
            <a:t>01.11.2021 – 17.11.2021)</a:t>
          </a:r>
          <a:endParaRPr lang="lv-LV" sz="2000" b="0" dirty="0"/>
        </a:p>
      </dgm:t>
    </dgm:pt>
    <dgm:pt modelId="{FA376BF5-32C3-440E-874E-24424858D96F}" type="parTrans" cxnId="{89C3387E-4421-4A51-B404-21B4A4F810F0}">
      <dgm:prSet/>
      <dgm:spPr/>
      <dgm:t>
        <a:bodyPr/>
        <a:lstStyle/>
        <a:p>
          <a:pPr algn="ctr"/>
          <a:endParaRPr lang="lv-LV"/>
        </a:p>
      </dgm:t>
    </dgm:pt>
    <dgm:pt modelId="{5BF24A1D-DFF5-4824-A6C0-4D7A6634FAAF}" type="sibTrans" cxnId="{89C3387E-4421-4A51-B404-21B4A4F810F0}">
      <dgm:prSet/>
      <dgm:spPr/>
      <dgm:t>
        <a:bodyPr/>
        <a:lstStyle/>
        <a:p>
          <a:pPr algn="ctr"/>
          <a:endParaRPr lang="lv-LV"/>
        </a:p>
      </dgm:t>
    </dgm:pt>
    <dgm:pt modelId="{A8DE9D61-5D91-425B-A371-1490C37CDBB5}" type="pres">
      <dgm:prSet presAssocID="{AB74C57C-D71C-48BE-94B3-BD9C37C0131A}" presName="Name0" presStyleCnt="0">
        <dgm:presLayoutVars>
          <dgm:dir/>
          <dgm:resizeHandles val="exact"/>
        </dgm:presLayoutVars>
      </dgm:prSet>
      <dgm:spPr/>
    </dgm:pt>
    <dgm:pt modelId="{A1B202D0-63DC-4770-A730-508F55AFD7CE}" type="pres">
      <dgm:prSet presAssocID="{4C8BD903-F038-459F-BCD7-F2438740DA6A}" presName="node" presStyleLbl="node1" presStyleIdx="0" presStyleCnt="6">
        <dgm:presLayoutVars>
          <dgm:bulletEnabled val="1"/>
        </dgm:presLayoutVars>
      </dgm:prSet>
      <dgm:spPr/>
    </dgm:pt>
    <dgm:pt modelId="{8F90C5F7-5BE0-4747-B686-777E4ACD9F82}" type="pres">
      <dgm:prSet presAssocID="{E68B8620-CB4F-422F-8FC3-74E9B5C086F9}" presName="sibTrans" presStyleLbl="sibTrans1D1" presStyleIdx="0" presStyleCnt="5"/>
      <dgm:spPr/>
    </dgm:pt>
    <dgm:pt modelId="{012637BA-AA31-4C49-81AD-5449460541F0}" type="pres">
      <dgm:prSet presAssocID="{E68B8620-CB4F-422F-8FC3-74E9B5C086F9}" presName="connectorText" presStyleLbl="sibTrans1D1" presStyleIdx="0" presStyleCnt="5"/>
      <dgm:spPr/>
    </dgm:pt>
    <dgm:pt modelId="{0E99700B-EC96-46DE-B571-828F04C5DFD3}" type="pres">
      <dgm:prSet presAssocID="{E51E2158-B30A-4136-B111-0CDD4C55879B}" presName="node" presStyleLbl="node1" presStyleIdx="1" presStyleCnt="6">
        <dgm:presLayoutVars>
          <dgm:bulletEnabled val="1"/>
        </dgm:presLayoutVars>
      </dgm:prSet>
      <dgm:spPr/>
    </dgm:pt>
    <dgm:pt modelId="{7605AD62-DCD8-492F-8D02-A0AA1CB1284C}" type="pres">
      <dgm:prSet presAssocID="{2C55A2AB-A777-4178-8A22-D53E01E7391F}" presName="sibTrans" presStyleLbl="sibTrans1D1" presStyleIdx="1" presStyleCnt="5"/>
      <dgm:spPr/>
    </dgm:pt>
    <dgm:pt modelId="{83B1E05D-1BBE-478A-A1F2-5DECB89421DB}" type="pres">
      <dgm:prSet presAssocID="{2C55A2AB-A777-4178-8A22-D53E01E7391F}" presName="connectorText" presStyleLbl="sibTrans1D1" presStyleIdx="1" presStyleCnt="5"/>
      <dgm:spPr/>
    </dgm:pt>
    <dgm:pt modelId="{F4B670A0-94BE-47E8-B51E-3D59945E4EA6}" type="pres">
      <dgm:prSet presAssocID="{A25DF5FC-95A9-488E-AFB5-81A93218B25E}" presName="node" presStyleLbl="node1" presStyleIdx="2" presStyleCnt="6">
        <dgm:presLayoutVars>
          <dgm:bulletEnabled val="1"/>
        </dgm:presLayoutVars>
      </dgm:prSet>
      <dgm:spPr/>
    </dgm:pt>
    <dgm:pt modelId="{F4490B48-06BC-42AE-BE16-ABCE9C790AF7}" type="pres">
      <dgm:prSet presAssocID="{596B70D2-8BFF-40FB-943D-146CC0638B55}" presName="sibTrans" presStyleLbl="sibTrans1D1" presStyleIdx="2" presStyleCnt="5"/>
      <dgm:spPr/>
    </dgm:pt>
    <dgm:pt modelId="{9A196F8F-92DA-44FB-A48C-02D5033F00BD}" type="pres">
      <dgm:prSet presAssocID="{596B70D2-8BFF-40FB-943D-146CC0638B55}" presName="connectorText" presStyleLbl="sibTrans1D1" presStyleIdx="2" presStyleCnt="5"/>
      <dgm:spPr/>
    </dgm:pt>
    <dgm:pt modelId="{85D9E2F4-F208-4F09-87D5-CB1C407E49F1}" type="pres">
      <dgm:prSet presAssocID="{F5C961C9-54FA-4A50-8D91-D83DCF23DDF3}" presName="node" presStyleLbl="node1" presStyleIdx="3" presStyleCnt="6">
        <dgm:presLayoutVars>
          <dgm:bulletEnabled val="1"/>
        </dgm:presLayoutVars>
      </dgm:prSet>
      <dgm:spPr/>
    </dgm:pt>
    <dgm:pt modelId="{8ABE1C97-B725-465F-93DE-43754C733C66}" type="pres">
      <dgm:prSet presAssocID="{962BABBD-9992-4105-BBDB-31E2E84BC72E}" presName="sibTrans" presStyleLbl="sibTrans1D1" presStyleIdx="3" presStyleCnt="5"/>
      <dgm:spPr/>
    </dgm:pt>
    <dgm:pt modelId="{D61469C9-1D68-45BD-97C5-CBFF94408BD5}" type="pres">
      <dgm:prSet presAssocID="{962BABBD-9992-4105-BBDB-31E2E84BC72E}" presName="connectorText" presStyleLbl="sibTrans1D1" presStyleIdx="3" presStyleCnt="5"/>
      <dgm:spPr/>
    </dgm:pt>
    <dgm:pt modelId="{D70DD461-9F31-4B3C-85D8-59A717450A44}" type="pres">
      <dgm:prSet presAssocID="{FBEDBEAB-AAF4-4C5E-A5DE-77C764B93591}" presName="node" presStyleLbl="node1" presStyleIdx="4" presStyleCnt="6">
        <dgm:presLayoutVars>
          <dgm:bulletEnabled val="1"/>
        </dgm:presLayoutVars>
      </dgm:prSet>
      <dgm:spPr/>
    </dgm:pt>
    <dgm:pt modelId="{A8C4E7B8-0D3B-4D91-A8A4-DF087BC1BAFA}" type="pres">
      <dgm:prSet presAssocID="{5BF24A1D-DFF5-4824-A6C0-4D7A6634FAAF}" presName="sibTrans" presStyleLbl="sibTrans1D1" presStyleIdx="4" presStyleCnt="5"/>
      <dgm:spPr/>
    </dgm:pt>
    <dgm:pt modelId="{E069EDDC-D5EB-4E51-90BE-3DFDC9FAC7F9}" type="pres">
      <dgm:prSet presAssocID="{5BF24A1D-DFF5-4824-A6C0-4D7A6634FAAF}" presName="connectorText" presStyleLbl="sibTrans1D1" presStyleIdx="4" presStyleCnt="5"/>
      <dgm:spPr/>
    </dgm:pt>
    <dgm:pt modelId="{F568B8A2-C88F-46E8-B98D-618CD4047131}" type="pres">
      <dgm:prSet presAssocID="{F4A5AD55-4E1F-4512-8DDD-05B241166DCD}" presName="node" presStyleLbl="node1" presStyleIdx="5" presStyleCnt="6" custLinFactNeighborX="864">
        <dgm:presLayoutVars>
          <dgm:bulletEnabled val="1"/>
        </dgm:presLayoutVars>
      </dgm:prSet>
      <dgm:spPr/>
    </dgm:pt>
  </dgm:ptLst>
  <dgm:cxnLst>
    <dgm:cxn modelId="{84016926-FEEF-4D00-B571-255C669228B8}" type="presOf" srcId="{962BABBD-9992-4105-BBDB-31E2E84BC72E}" destId="{D61469C9-1D68-45BD-97C5-CBFF94408BD5}" srcOrd="1" destOrd="0" presId="urn:microsoft.com/office/officeart/2005/8/layout/bProcess3"/>
    <dgm:cxn modelId="{72099A27-989D-484F-B0B0-39A7C73EE428}" type="presOf" srcId="{596B70D2-8BFF-40FB-943D-146CC0638B55}" destId="{F4490B48-06BC-42AE-BE16-ABCE9C790AF7}" srcOrd="0" destOrd="0" presId="urn:microsoft.com/office/officeart/2005/8/layout/bProcess3"/>
    <dgm:cxn modelId="{4AFABD33-1AF9-4AE3-B5E5-50DBC3DB1A57}" type="presOf" srcId="{962BABBD-9992-4105-BBDB-31E2E84BC72E}" destId="{8ABE1C97-B725-465F-93DE-43754C733C66}" srcOrd="0" destOrd="0" presId="urn:microsoft.com/office/officeart/2005/8/layout/bProcess3"/>
    <dgm:cxn modelId="{534D8B3B-CA00-42B8-8EEE-64B6DB77AB25}" type="presOf" srcId="{2C55A2AB-A777-4178-8A22-D53E01E7391F}" destId="{83B1E05D-1BBE-478A-A1F2-5DECB89421DB}" srcOrd="1" destOrd="0" presId="urn:microsoft.com/office/officeart/2005/8/layout/bProcess3"/>
    <dgm:cxn modelId="{C4DA985B-FC13-4237-85AE-9A062671C07C}" type="presOf" srcId="{AB74C57C-D71C-48BE-94B3-BD9C37C0131A}" destId="{A8DE9D61-5D91-425B-A371-1490C37CDBB5}" srcOrd="0" destOrd="0" presId="urn:microsoft.com/office/officeart/2005/8/layout/bProcess3"/>
    <dgm:cxn modelId="{43CB2C48-4342-4A87-B058-78E42390C7AC}" type="presOf" srcId="{5BF24A1D-DFF5-4824-A6C0-4D7A6634FAAF}" destId="{A8C4E7B8-0D3B-4D91-A8A4-DF087BC1BAFA}" srcOrd="0" destOrd="0" presId="urn:microsoft.com/office/officeart/2005/8/layout/bProcess3"/>
    <dgm:cxn modelId="{DC8EB173-03E4-4DBA-BC1B-ED392AD70BE4}" type="presOf" srcId="{F4A5AD55-4E1F-4512-8DDD-05B241166DCD}" destId="{F568B8A2-C88F-46E8-B98D-618CD4047131}" srcOrd="0" destOrd="0" presId="urn:microsoft.com/office/officeart/2005/8/layout/bProcess3"/>
    <dgm:cxn modelId="{55E22C7A-4512-4BC9-B6A2-A0A0A1560756}" type="presOf" srcId="{A25DF5FC-95A9-488E-AFB5-81A93218B25E}" destId="{F4B670A0-94BE-47E8-B51E-3D59945E4EA6}" srcOrd="0" destOrd="0" presId="urn:microsoft.com/office/officeart/2005/8/layout/bProcess3"/>
    <dgm:cxn modelId="{89C3387E-4421-4A51-B404-21B4A4F810F0}" srcId="{AB74C57C-D71C-48BE-94B3-BD9C37C0131A}" destId="{FBEDBEAB-AAF4-4C5E-A5DE-77C764B93591}" srcOrd="4" destOrd="0" parTransId="{FA376BF5-32C3-440E-874E-24424858D96F}" sibTransId="{5BF24A1D-DFF5-4824-A6C0-4D7A6634FAAF}"/>
    <dgm:cxn modelId="{0F17C687-A10C-40E8-9495-BB3586C1B551}" type="presOf" srcId="{FBEDBEAB-AAF4-4C5E-A5DE-77C764B93591}" destId="{D70DD461-9F31-4B3C-85D8-59A717450A44}" srcOrd="0" destOrd="0" presId="urn:microsoft.com/office/officeart/2005/8/layout/bProcess3"/>
    <dgm:cxn modelId="{72C64295-4C28-4257-99E5-F902B15B115F}" type="presOf" srcId="{2C55A2AB-A777-4178-8A22-D53E01E7391F}" destId="{7605AD62-DCD8-492F-8D02-A0AA1CB1284C}" srcOrd="0" destOrd="0" presId="urn:microsoft.com/office/officeart/2005/8/layout/bProcess3"/>
    <dgm:cxn modelId="{B125EAA1-FD45-4F2A-AEA2-88FB8164A2AE}" type="presOf" srcId="{F5C961C9-54FA-4A50-8D91-D83DCF23DDF3}" destId="{85D9E2F4-F208-4F09-87D5-CB1C407E49F1}" srcOrd="0" destOrd="0" presId="urn:microsoft.com/office/officeart/2005/8/layout/bProcess3"/>
    <dgm:cxn modelId="{EA3ECEA8-21C8-44AC-B531-E953F64C172F}" srcId="{AB74C57C-D71C-48BE-94B3-BD9C37C0131A}" destId="{F4A5AD55-4E1F-4512-8DDD-05B241166DCD}" srcOrd="5" destOrd="0" parTransId="{A4143DE1-C8DA-4E1A-A996-5EC2AB6C5A19}" sibTransId="{2D50D40A-5D01-4B07-AA08-F25F4EC51964}"/>
    <dgm:cxn modelId="{B4A07BAC-3AA8-4425-8D14-707354302532}" srcId="{AB74C57C-D71C-48BE-94B3-BD9C37C0131A}" destId="{E51E2158-B30A-4136-B111-0CDD4C55879B}" srcOrd="1" destOrd="0" parTransId="{A34E1642-4DAA-4071-AB6F-5033ED3297C5}" sibTransId="{2C55A2AB-A777-4178-8A22-D53E01E7391F}"/>
    <dgm:cxn modelId="{AE9440CA-815D-4C64-8E45-161D0C5998C4}" type="presOf" srcId="{4C8BD903-F038-459F-BCD7-F2438740DA6A}" destId="{A1B202D0-63DC-4770-A730-508F55AFD7CE}" srcOrd="0" destOrd="0" presId="urn:microsoft.com/office/officeart/2005/8/layout/bProcess3"/>
    <dgm:cxn modelId="{2F6805D2-E550-49BA-8047-207130B1A9E8}" srcId="{AB74C57C-D71C-48BE-94B3-BD9C37C0131A}" destId="{F5C961C9-54FA-4A50-8D91-D83DCF23DDF3}" srcOrd="3" destOrd="0" parTransId="{4B16E234-F071-4C6B-9AD0-1C2E4CE56C43}" sibTransId="{962BABBD-9992-4105-BBDB-31E2E84BC72E}"/>
    <dgm:cxn modelId="{5D18A7D3-39A7-44CC-8BF3-BE7C562A589C}" type="presOf" srcId="{E68B8620-CB4F-422F-8FC3-74E9B5C086F9}" destId="{012637BA-AA31-4C49-81AD-5449460541F0}" srcOrd="1" destOrd="0" presId="urn:microsoft.com/office/officeart/2005/8/layout/bProcess3"/>
    <dgm:cxn modelId="{3293AED5-0441-4D08-B6D7-0DE9E3FF8EFA}" type="presOf" srcId="{5BF24A1D-DFF5-4824-A6C0-4D7A6634FAAF}" destId="{E069EDDC-D5EB-4E51-90BE-3DFDC9FAC7F9}" srcOrd="1" destOrd="0" presId="urn:microsoft.com/office/officeart/2005/8/layout/bProcess3"/>
    <dgm:cxn modelId="{C2556BD9-94D4-4D7B-A404-ED8E5789D72F}" srcId="{AB74C57C-D71C-48BE-94B3-BD9C37C0131A}" destId="{4C8BD903-F038-459F-BCD7-F2438740DA6A}" srcOrd="0" destOrd="0" parTransId="{EF362AA5-B3D1-4A90-8BA2-7C6E9E2B7410}" sibTransId="{E68B8620-CB4F-422F-8FC3-74E9B5C086F9}"/>
    <dgm:cxn modelId="{1EA1E7DD-A5BB-47C8-AC46-12B152899190}" type="presOf" srcId="{E51E2158-B30A-4136-B111-0CDD4C55879B}" destId="{0E99700B-EC96-46DE-B571-828F04C5DFD3}" srcOrd="0" destOrd="0" presId="urn:microsoft.com/office/officeart/2005/8/layout/bProcess3"/>
    <dgm:cxn modelId="{047FDDF1-7272-4945-A43D-34543541C57B}" type="presOf" srcId="{596B70D2-8BFF-40FB-943D-146CC0638B55}" destId="{9A196F8F-92DA-44FB-A48C-02D5033F00BD}" srcOrd="1" destOrd="0" presId="urn:microsoft.com/office/officeart/2005/8/layout/bProcess3"/>
    <dgm:cxn modelId="{FD3B90F7-CD9F-4D67-B131-11EA85D609EA}" srcId="{AB74C57C-D71C-48BE-94B3-BD9C37C0131A}" destId="{A25DF5FC-95A9-488E-AFB5-81A93218B25E}" srcOrd="2" destOrd="0" parTransId="{79FA5C9C-F220-4DD7-8A09-086CBC392DDF}" sibTransId="{596B70D2-8BFF-40FB-943D-146CC0638B55}"/>
    <dgm:cxn modelId="{CC7796F8-3ED1-4AE8-9DBD-538A5A16714B}" type="presOf" srcId="{E68B8620-CB4F-422F-8FC3-74E9B5C086F9}" destId="{8F90C5F7-5BE0-4747-B686-777E4ACD9F82}" srcOrd="0" destOrd="0" presId="urn:microsoft.com/office/officeart/2005/8/layout/bProcess3"/>
    <dgm:cxn modelId="{5AA86DF0-28E0-4410-862E-8BC3E2506474}" type="presParOf" srcId="{A8DE9D61-5D91-425B-A371-1490C37CDBB5}" destId="{A1B202D0-63DC-4770-A730-508F55AFD7CE}" srcOrd="0" destOrd="0" presId="urn:microsoft.com/office/officeart/2005/8/layout/bProcess3"/>
    <dgm:cxn modelId="{3B2E7861-5178-42B2-8045-C849B33224F2}" type="presParOf" srcId="{A8DE9D61-5D91-425B-A371-1490C37CDBB5}" destId="{8F90C5F7-5BE0-4747-B686-777E4ACD9F82}" srcOrd="1" destOrd="0" presId="urn:microsoft.com/office/officeart/2005/8/layout/bProcess3"/>
    <dgm:cxn modelId="{2C0F44DD-2F6D-47E1-86E8-AE3A5295019E}" type="presParOf" srcId="{8F90C5F7-5BE0-4747-B686-777E4ACD9F82}" destId="{012637BA-AA31-4C49-81AD-5449460541F0}" srcOrd="0" destOrd="0" presId="urn:microsoft.com/office/officeart/2005/8/layout/bProcess3"/>
    <dgm:cxn modelId="{8A58A305-C97B-4044-9882-E505D982FF1B}" type="presParOf" srcId="{A8DE9D61-5D91-425B-A371-1490C37CDBB5}" destId="{0E99700B-EC96-46DE-B571-828F04C5DFD3}" srcOrd="2" destOrd="0" presId="urn:microsoft.com/office/officeart/2005/8/layout/bProcess3"/>
    <dgm:cxn modelId="{01190D31-EBC2-433B-B16B-3F09089D27F6}" type="presParOf" srcId="{A8DE9D61-5D91-425B-A371-1490C37CDBB5}" destId="{7605AD62-DCD8-492F-8D02-A0AA1CB1284C}" srcOrd="3" destOrd="0" presId="urn:microsoft.com/office/officeart/2005/8/layout/bProcess3"/>
    <dgm:cxn modelId="{5E452F35-796C-4DC7-BCD0-F3E79F8D269C}" type="presParOf" srcId="{7605AD62-DCD8-492F-8D02-A0AA1CB1284C}" destId="{83B1E05D-1BBE-478A-A1F2-5DECB89421DB}" srcOrd="0" destOrd="0" presId="urn:microsoft.com/office/officeart/2005/8/layout/bProcess3"/>
    <dgm:cxn modelId="{3470BDCD-3165-41E8-9C69-5AFBF0A59651}" type="presParOf" srcId="{A8DE9D61-5D91-425B-A371-1490C37CDBB5}" destId="{F4B670A0-94BE-47E8-B51E-3D59945E4EA6}" srcOrd="4" destOrd="0" presId="urn:microsoft.com/office/officeart/2005/8/layout/bProcess3"/>
    <dgm:cxn modelId="{C67BC6E8-2480-4432-A08D-2F42D54D55CB}" type="presParOf" srcId="{A8DE9D61-5D91-425B-A371-1490C37CDBB5}" destId="{F4490B48-06BC-42AE-BE16-ABCE9C790AF7}" srcOrd="5" destOrd="0" presId="urn:microsoft.com/office/officeart/2005/8/layout/bProcess3"/>
    <dgm:cxn modelId="{62350DCF-2F9E-434C-A690-3C85419835A0}" type="presParOf" srcId="{F4490B48-06BC-42AE-BE16-ABCE9C790AF7}" destId="{9A196F8F-92DA-44FB-A48C-02D5033F00BD}" srcOrd="0" destOrd="0" presId="urn:microsoft.com/office/officeart/2005/8/layout/bProcess3"/>
    <dgm:cxn modelId="{5BAB5614-177C-44E6-8D9A-2491EE81C04C}" type="presParOf" srcId="{A8DE9D61-5D91-425B-A371-1490C37CDBB5}" destId="{85D9E2F4-F208-4F09-87D5-CB1C407E49F1}" srcOrd="6" destOrd="0" presId="urn:microsoft.com/office/officeart/2005/8/layout/bProcess3"/>
    <dgm:cxn modelId="{27CFC712-C8C0-4AC5-97C0-8F1A2D4763AF}" type="presParOf" srcId="{A8DE9D61-5D91-425B-A371-1490C37CDBB5}" destId="{8ABE1C97-B725-465F-93DE-43754C733C66}" srcOrd="7" destOrd="0" presId="urn:microsoft.com/office/officeart/2005/8/layout/bProcess3"/>
    <dgm:cxn modelId="{92BE369E-8C3F-4A9A-9917-D86C0A7203D4}" type="presParOf" srcId="{8ABE1C97-B725-465F-93DE-43754C733C66}" destId="{D61469C9-1D68-45BD-97C5-CBFF94408BD5}" srcOrd="0" destOrd="0" presId="urn:microsoft.com/office/officeart/2005/8/layout/bProcess3"/>
    <dgm:cxn modelId="{A55E5C41-32ED-4E04-A1CA-3DFFA45106A0}" type="presParOf" srcId="{A8DE9D61-5D91-425B-A371-1490C37CDBB5}" destId="{D70DD461-9F31-4B3C-85D8-59A717450A44}" srcOrd="8" destOrd="0" presId="urn:microsoft.com/office/officeart/2005/8/layout/bProcess3"/>
    <dgm:cxn modelId="{100711E1-42BC-4213-A1F7-5B126BD9CA36}" type="presParOf" srcId="{A8DE9D61-5D91-425B-A371-1490C37CDBB5}" destId="{A8C4E7B8-0D3B-4D91-A8A4-DF087BC1BAFA}" srcOrd="9" destOrd="0" presId="urn:microsoft.com/office/officeart/2005/8/layout/bProcess3"/>
    <dgm:cxn modelId="{1DD717A7-EB2C-4F9C-86D4-AC34B4F53AF8}" type="presParOf" srcId="{A8C4E7B8-0D3B-4D91-A8A4-DF087BC1BAFA}" destId="{E069EDDC-D5EB-4E51-90BE-3DFDC9FAC7F9}" srcOrd="0" destOrd="0" presId="urn:microsoft.com/office/officeart/2005/8/layout/bProcess3"/>
    <dgm:cxn modelId="{4B82973D-3912-400B-B057-8D025288249A}" type="presParOf" srcId="{A8DE9D61-5D91-425B-A371-1490C37CDBB5}" destId="{F568B8A2-C88F-46E8-B98D-618CD4047131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74C57C-D71C-48BE-94B3-BD9C37C0131A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4C8BD903-F038-459F-BCD7-F2438740DA6A}">
      <dgm:prSet phldrT="[Teksts]"/>
      <dgm:spPr>
        <a:solidFill>
          <a:srgbClr val="FFFF00"/>
        </a:solidFill>
      </dgm:spPr>
      <dgm:t>
        <a:bodyPr/>
        <a:lstStyle/>
        <a:p>
          <a:r>
            <a:rPr lang="lv-LV" b="1" dirty="0">
              <a:solidFill>
                <a:schemeClr val="tx1">
                  <a:lumMod val="75000"/>
                  <a:lumOff val="25000"/>
                </a:schemeClr>
              </a:solidFill>
            </a:rPr>
            <a:t>KONKURSA IZSLUDINĀŠANA, KONSULTĀCIJAS, IDEJU DARBNĪCAS,  </a:t>
          </a:r>
          <a:r>
            <a:rPr lang="lv-LV" b="1" dirty="0">
              <a:solidFill>
                <a:schemeClr val="tx1">
                  <a:lumMod val="65000"/>
                  <a:lumOff val="35000"/>
                </a:schemeClr>
              </a:solidFill>
            </a:rPr>
            <a:t> PROJEKTU IESNIEGŠANA</a:t>
          </a:r>
          <a:endParaRPr lang="lv-LV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F362AA5-B3D1-4A90-8BA2-7C6E9E2B7410}" type="parTrans" cxnId="{C2556BD9-94D4-4D7B-A404-ED8E5789D72F}">
      <dgm:prSet/>
      <dgm:spPr/>
      <dgm:t>
        <a:bodyPr/>
        <a:lstStyle/>
        <a:p>
          <a:endParaRPr lang="lv-LV"/>
        </a:p>
      </dgm:t>
    </dgm:pt>
    <dgm:pt modelId="{E68B8620-CB4F-422F-8FC3-74E9B5C086F9}" type="sibTrans" cxnId="{C2556BD9-94D4-4D7B-A404-ED8E5789D72F}">
      <dgm:prSet/>
      <dgm:spPr/>
      <dgm:t>
        <a:bodyPr/>
        <a:lstStyle/>
        <a:p>
          <a:endParaRPr lang="lv-LV"/>
        </a:p>
      </dgm:t>
    </dgm:pt>
    <dgm:pt modelId="{A25DF5FC-95A9-488E-AFB5-81A93218B25E}">
      <dgm:prSet phldrT="[Teksts]"/>
      <dgm:spPr>
        <a:solidFill>
          <a:srgbClr val="00B050"/>
        </a:solidFill>
      </dgm:spPr>
      <dgm:t>
        <a:bodyPr/>
        <a:lstStyle/>
        <a:p>
          <a:r>
            <a:rPr lang="lv-LV" b="1" dirty="0"/>
            <a:t>OTRĀ LĪMEŅA PĀRBAUDE</a:t>
          </a:r>
        </a:p>
      </dgm:t>
    </dgm:pt>
    <dgm:pt modelId="{79FA5C9C-F220-4DD7-8A09-086CBC392DDF}" type="parTrans" cxnId="{FD3B90F7-CD9F-4D67-B131-11EA85D609EA}">
      <dgm:prSet/>
      <dgm:spPr/>
      <dgm:t>
        <a:bodyPr/>
        <a:lstStyle/>
        <a:p>
          <a:endParaRPr lang="lv-LV"/>
        </a:p>
      </dgm:t>
    </dgm:pt>
    <dgm:pt modelId="{596B70D2-8BFF-40FB-943D-146CC0638B55}" type="sibTrans" cxnId="{FD3B90F7-CD9F-4D67-B131-11EA85D609EA}">
      <dgm:prSet/>
      <dgm:spPr/>
      <dgm:t>
        <a:bodyPr/>
        <a:lstStyle/>
        <a:p>
          <a:endParaRPr lang="lv-LV"/>
        </a:p>
      </dgm:t>
    </dgm:pt>
    <dgm:pt modelId="{F5C961C9-54FA-4A50-8D91-D83DCF23DDF3}">
      <dgm:prSet phldrT="[Teksts]"/>
      <dgm:spPr>
        <a:solidFill>
          <a:srgbClr val="00B0F0"/>
        </a:solidFill>
      </dgm:spPr>
      <dgm:t>
        <a:bodyPr/>
        <a:lstStyle/>
        <a:p>
          <a:r>
            <a:rPr lang="lv-LV" b="1" dirty="0"/>
            <a:t>BALSOŠANA</a:t>
          </a:r>
        </a:p>
      </dgm:t>
    </dgm:pt>
    <dgm:pt modelId="{4B16E234-F071-4C6B-9AD0-1C2E4CE56C43}" type="parTrans" cxnId="{2F6805D2-E550-49BA-8047-207130B1A9E8}">
      <dgm:prSet/>
      <dgm:spPr/>
      <dgm:t>
        <a:bodyPr/>
        <a:lstStyle/>
        <a:p>
          <a:endParaRPr lang="lv-LV"/>
        </a:p>
      </dgm:t>
    </dgm:pt>
    <dgm:pt modelId="{962BABBD-9992-4105-BBDB-31E2E84BC72E}" type="sibTrans" cxnId="{2F6805D2-E550-49BA-8047-207130B1A9E8}">
      <dgm:prSet/>
      <dgm:spPr/>
      <dgm:t>
        <a:bodyPr/>
        <a:lstStyle/>
        <a:p>
          <a:endParaRPr lang="lv-LV"/>
        </a:p>
      </dgm:t>
    </dgm:pt>
    <dgm:pt modelId="{E51E2158-B30A-4136-B111-0CDD4C55879B}">
      <dgm:prSet phldrT="[Teksts]"/>
      <dgm:spPr>
        <a:solidFill>
          <a:srgbClr val="92D050"/>
        </a:solidFill>
      </dgm:spPr>
      <dgm:t>
        <a:bodyPr/>
        <a:lstStyle/>
        <a:p>
          <a:r>
            <a:rPr lang="lv-LV" b="1" dirty="0">
              <a:solidFill>
                <a:schemeClr val="tx1">
                  <a:lumMod val="65000"/>
                  <a:lumOff val="35000"/>
                </a:schemeClr>
              </a:solidFill>
            </a:rPr>
            <a:t>PIRMĀ LĪMEŅA PĀRBAUDE</a:t>
          </a:r>
        </a:p>
      </dgm:t>
    </dgm:pt>
    <dgm:pt modelId="{A34E1642-4DAA-4071-AB6F-5033ED3297C5}" type="parTrans" cxnId="{B4A07BAC-3AA8-4425-8D14-707354302532}">
      <dgm:prSet/>
      <dgm:spPr/>
      <dgm:t>
        <a:bodyPr/>
        <a:lstStyle/>
        <a:p>
          <a:endParaRPr lang="lv-LV"/>
        </a:p>
      </dgm:t>
    </dgm:pt>
    <dgm:pt modelId="{2C55A2AB-A777-4178-8A22-D53E01E7391F}" type="sibTrans" cxnId="{B4A07BAC-3AA8-4425-8D14-707354302532}">
      <dgm:prSet/>
      <dgm:spPr/>
      <dgm:t>
        <a:bodyPr/>
        <a:lstStyle/>
        <a:p>
          <a:endParaRPr lang="lv-LV"/>
        </a:p>
      </dgm:t>
    </dgm:pt>
    <dgm:pt modelId="{F4A5AD55-4E1F-4512-8DDD-05B241166DCD}">
      <dgm:prSet phldrT="[Teksts]"/>
      <dgm:spPr>
        <a:solidFill>
          <a:srgbClr val="7030A0"/>
        </a:solidFill>
      </dgm:spPr>
      <dgm:t>
        <a:bodyPr/>
        <a:lstStyle/>
        <a:p>
          <a:r>
            <a:rPr lang="lv-LV" b="1" dirty="0"/>
            <a:t>PROJEKTU ĪSTENOŠANA</a:t>
          </a:r>
        </a:p>
      </dgm:t>
    </dgm:pt>
    <dgm:pt modelId="{A4143DE1-C8DA-4E1A-A996-5EC2AB6C5A19}" type="parTrans" cxnId="{EA3ECEA8-21C8-44AC-B531-E953F64C172F}">
      <dgm:prSet/>
      <dgm:spPr/>
      <dgm:t>
        <a:bodyPr/>
        <a:lstStyle/>
        <a:p>
          <a:endParaRPr lang="lv-LV"/>
        </a:p>
      </dgm:t>
    </dgm:pt>
    <dgm:pt modelId="{2D50D40A-5D01-4B07-AA08-F25F4EC51964}" type="sibTrans" cxnId="{EA3ECEA8-21C8-44AC-B531-E953F64C172F}">
      <dgm:prSet/>
      <dgm:spPr/>
      <dgm:t>
        <a:bodyPr/>
        <a:lstStyle/>
        <a:p>
          <a:endParaRPr lang="lv-LV"/>
        </a:p>
      </dgm:t>
    </dgm:pt>
    <dgm:pt modelId="{FBEDBEAB-AAF4-4C5E-A5DE-77C764B93591}">
      <dgm:prSet phldrT="[Teksts]"/>
      <dgm:spPr>
        <a:solidFill>
          <a:srgbClr val="0070C0"/>
        </a:solidFill>
      </dgm:spPr>
      <dgm:t>
        <a:bodyPr/>
        <a:lstStyle/>
        <a:p>
          <a:r>
            <a:rPr lang="lv-LV" b="0" dirty="0"/>
            <a:t>BALSOŠANAS REZULTĀTU APKOPOŠANA</a:t>
          </a:r>
        </a:p>
      </dgm:t>
    </dgm:pt>
    <dgm:pt modelId="{FA376BF5-32C3-440E-874E-24424858D96F}" type="parTrans" cxnId="{89C3387E-4421-4A51-B404-21B4A4F810F0}">
      <dgm:prSet/>
      <dgm:spPr/>
      <dgm:t>
        <a:bodyPr/>
        <a:lstStyle/>
        <a:p>
          <a:endParaRPr lang="lv-LV"/>
        </a:p>
      </dgm:t>
    </dgm:pt>
    <dgm:pt modelId="{5BF24A1D-DFF5-4824-A6C0-4D7A6634FAAF}" type="sibTrans" cxnId="{89C3387E-4421-4A51-B404-21B4A4F810F0}">
      <dgm:prSet/>
      <dgm:spPr/>
      <dgm:t>
        <a:bodyPr/>
        <a:lstStyle/>
        <a:p>
          <a:endParaRPr lang="lv-LV"/>
        </a:p>
      </dgm:t>
    </dgm:pt>
    <dgm:pt modelId="{A8DE9D61-5D91-425B-A371-1490C37CDBB5}" type="pres">
      <dgm:prSet presAssocID="{AB74C57C-D71C-48BE-94B3-BD9C37C0131A}" presName="Name0" presStyleCnt="0">
        <dgm:presLayoutVars>
          <dgm:dir/>
          <dgm:resizeHandles val="exact"/>
        </dgm:presLayoutVars>
      </dgm:prSet>
      <dgm:spPr/>
    </dgm:pt>
    <dgm:pt modelId="{A1B202D0-63DC-4770-A730-508F55AFD7CE}" type="pres">
      <dgm:prSet presAssocID="{4C8BD903-F038-459F-BCD7-F2438740DA6A}" presName="node" presStyleLbl="node1" presStyleIdx="0" presStyleCnt="6">
        <dgm:presLayoutVars>
          <dgm:bulletEnabled val="1"/>
        </dgm:presLayoutVars>
      </dgm:prSet>
      <dgm:spPr/>
    </dgm:pt>
    <dgm:pt modelId="{8F90C5F7-5BE0-4747-B686-777E4ACD9F82}" type="pres">
      <dgm:prSet presAssocID="{E68B8620-CB4F-422F-8FC3-74E9B5C086F9}" presName="sibTrans" presStyleLbl="sibTrans1D1" presStyleIdx="0" presStyleCnt="5"/>
      <dgm:spPr/>
    </dgm:pt>
    <dgm:pt modelId="{012637BA-AA31-4C49-81AD-5449460541F0}" type="pres">
      <dgm:prSet presAssocID="{E68B8620-CB4F-422F-8FC3-74E9B5C086F9}" presName="connectorText" presStyleLbl="sibTrans1D1" presStyleIdx="0" presStyleCnt="5"/>
      <dgm:spPr/>
    </dgm:pt>
    <dgm:pt modelId="{0E99700B-EC96-46DE-B571-828F04C5DFD3}" type="pres">
      <dgm:prSet presAssocID="{E51E2158-B30A-4136-B111-0CDD4C55879B}" presName="node" presStyleLbl="node1" presStyleIdx="1" presStyleCnt="6">
        <dgm:presLayoutVars>
          <dgm:bulletEnabled val="1"/>
        </dgm:presLayoutVars>
      </dgm:prSet>
      <dgm:spPr/>
    </dgm:pt>
    <dgm:pt modelId="{7605AD62-DCD8-492F-8D02-A0AA1CB1284C}" type="pres">
      <dgm:prSet presAssocID="{2C55A2AB-A777-4178-8A22-D53E01E7391F}" presName="sibTrans" presStyleLbl="sibTrans1D1" presStyleIdx="1" presStyleCnt="5"/>
      <dgm:spPr/>
    </dgm:pt>
    <dgm:pt modelId="{83B1E05D-1BBE-478A-A1F2-5DECB89421DB}" type="pres">
      <dgm:prSet presAssocID="{2C55A2AB-A777-4178-8A22-D53E01E7391F}" presName="connectorText" presStyleLbl="sibTrans1D1" presStyleIdx="1" presStyleCnt="5"/>
      <dgm:spPr/>
    </dgm:pt>
    <dgm:pt modelId="{F4B670A0-94BE-47E8-B51E-3D59945E4EA6}" type="pres">
      <dgm:prSet presAssocID="{A25DF5FC-95A9-488E-AFB5-81A93218B25E}" presName="node" presStyleLbl="node1" presStyleIdx="2" presStyleCnt="6">
        <dgm:presLayoutVars>
          <dgm:bulletEnabled val="1"/>
        </dgm:presLayoutVars>
      </dgm:prSet>
      <dgm:spPr/>
    </dgm:pt>
    <dgm:pt modelId="{F4490B48-06BC-42AE-BE16-ABCE9C790AF7}" type="pres">
      <dgm:prSet presAssocID="{596B70D2-8BFF-40FB-943D-146CC0638B55}" presName="sibTrans" presStyleLbl="sibTrans1D1" presStyleIdx="2" presStyleCnt="5"/>
      <dgm:spPr/>
    </dgm:pt>
    <dgm:pt modelId="{9A196F8F-92DA-44FB-A48C-02D5033F00BD}" type="pres">
      <dgm:prSet presAssocID="{596B70D2-8BFF-40FB-943D-146CC0638B55}" presName="connectorText" presStyleLbl="sibTrans1D1" presStyleIdx="2" presStyleCnt="5"/>
      <dgm:spPr/>
    </dgm:pt>
    <dgm:pt modelId="{85D9E2F4-F208-4F09-87D5-CB1C407E49F1}" type="pres">
      <dgm:prSet presAssocID="{F5C961C9-54FA-4A50-8D91-D83DCF23DDF3}" presName="node" presStyleLbl="node1" presStyleIdx="3" presStyleCnt="6">
        <dgm:presLayoutVars>
          <dgm:bulletEnabled val="1"/>
        </dgm:presLayoutVars>
      </dgm:prSet>
      <dgm:spPr/>
    </dgm:pt>
    <dgm:pt modelId="{8ABE1C97-B725-465F-93DE-43754C733C66}" type="pres">
      <dgm:prSet presAssocID="{962BABBD-9992-4105-BBDB-31E2E84BC72E}" presName="sibTrans" presStyleLbl="sibTrans1D1" presStyleIdx="3" presStyleCnt="5"/>
      <dgm:spPr/>
    </dgm:pt>
    <dgm:pt modelId="{D61469C9-1D68-45BD-97C5-CBFF94408BD5}" type="pres">
      <dgm:prSet presAssocID="{962BABBD-9992-4105-BBDB-31E2E84BC72E}" presName="connectorText" presStyleLbl="sibTrans1D1" presStyleIdx="3" presStyleCnt="5"/>
      <dgm:spPr/>
    </dgm:pt>
    <dgm:pt modelId="{D70DD461-9F31-4B3C-85D8-59A717450A44}" type="pres">
      <dgm:prSet presAssocID="{FBEDBEAB-AAF4-4C5E-A5DE-77C764B93591}" presName="node" presStyleLbl="node1" presStyleIdx="4" presStyleCnt="6">
        <dgm:presLayoutVars>
          <dgm:bulletEnabled val="1"/>
        </dgm:presLayoutVars>
      </dgm:prSet>
      <dgm:spPr/>
    </dgm:pt>
    <dgm:pt modelId="{A8C4E7B8-0D3B-4D91-A8A4-DF087BC1BAFA}" type="pres">
      <dgm:prSet presAssocID="{5BF24A1D-DFF5-4824-A6C0-4D7A6634FAAF}" presName="sibTrans" presStyleLbl="sibTrans1D1" presStyleIdx="4" presStyleCnt="5"/>
      <dgm:spPr/>
    </dgm:pt>
    <dgm:pt modelId="{E069EDDC-D5EB-4E51-90BE-3DFDC9FAC7F9}" type="pres">
      <dgm:prSet presAssocID="{5BF24A1D-DFF5-4824-A6C0-4D7A6634FAAF}" presName="connectorText" presStyleLbl="sibTrans1D1" presStyleIdx="4" presStyleCnt="5"/>
      <dgm:spPr/>
    </dgm:pt>
    <dgm:pt modelId="{F568B8A2-C88F-46E8-B98D-618CD4047131}" type="pres">
      <dgm:prSet presAssocID="{F4A5AD55-4E1F-4512-8DDD-05B241166DCD}" presName="node" presStyleLbl="node1" presStyleIdx="5" presStyleCnt="6">
        <dgm:presLayoutVars>
          <dgm:bulletEnabled val="1"/>
        </dgm:presLayoutVars>
      </dgm:prSet>
      <dgm:spPr/>
    </dgm:pt>
  </dgm:ptLst>
  <dgm:cxnLst>
    <dgm:cxn modelId="{84016926-FEEF-4D00-B571-255C669228B8}" type="presOf" srcId="{962BABBD-9992-4105-BBDB-31E2E84BC72E}" destId="{D61469C9-1D68-45BD-97C5-CBFF94408BD5}" srcOrd="1" destOrd="0" presId="urn:microsoft.com/office/officeart/2005/8/layout/bProcess3"/>
    <dgm:cxn modelId="{72099A27-989D-484F-B0B0-39A7C73EE428}" type="presOf" srcId="{596B70D2-8BFF-40FB-943D-146CC0638B55}" destId="{F4490B48-06BC-42AE-BE16-ABCE9C790AF7}" srcOrd="0" destOrd="0" presId="urn:microsoft.com/office/officeart/2005/8/layout/bProcess3"/>
    <dgm:cxn modelId="{4AFABD33-1AF9-4AE3-B5E5-50DBC3DB1A57}" type="presOf" srcId="{962BABBD-9992-4105-BBDB-31E2E84BC72E}" destId="{8ABE1C97-B725-465F-93DE-43754C733C66}" srcOrd="0" destOrd="0" presId="urn:microsoft.com/office/officeart/2005/8/layout/bProcess3"/>
    <dgm:cxn modelId="{534D8B3B-CA00-42B8-8EEE-64B6DB77AB25}" type="presOf" srcId="{2C55A2AB-A777-4178-8A22-D53E01E7391F}" destId="{83B1E05D-1BBE-478A-A1F2-5DECB89421DB}" srcOrd="1" destOrd="0" presId="urn:microsoft.com/office/officeart/2005/8/layout/bProcess3"/>
    <dgm:cxn modelId="{C4DA985B-FC13-4237-85AE-9A062671C07C}" type="presOf" srcId="{AB74C57C-D71C-48BE-94B3-BD9C37C0131A}" destId="{A8DE9D61-5D91-425B-A371-1490C37CDBB5}" srcOrd="0" destOrd="0" presId="urn:microsoft.com/office/officeart/2005/8/layout/bProcess3"/>
    <dgm:cxn modelId="{43CB2C48-4342-4A87-B058-78E42390C7AC}" type="presOf" srcId="{5BF24A1D-DFF5-4824-A6C0-4D7A6634FAAF}" destId="{A8C4E7B8-0D3B-4D91-A8A4-DF087BC1BAFA}" srcOrd="0" destOrd="0" presId="urn:microsoft.com/office/officeart/2005/8/layout/bProcess3"/>
    <dgm:cxn modelId="{DC8EB173-03E4-4DBA-BC1B-ED392AD70BE4}" type="presOf" srcId="{F4A5AD55-4E1F-4512-8DDD-05B241166DCD}" destId="{F568B8A2-C88F-46E8-B98D-618CD4047131}" srcOrd="0" destOrd="0" presId="urn:microsoft.com/office/officeart/2005/8/layout/bProcess3"/>
    <dgm:cxn modelId="{55E22C7A-4512-4BC9-B6A2-A0A0A1560756}" type="presOf" srcId="{A25DF5FC-95A9-488E-AFB5-81A93218B25E}" destId="{F4B670A0-94BE-47E8-B51E-3D59945E4EA6}" srcOrd="0" destOrd="0" presId="urn:microsoft.com/office/officeart/2005/8/layout/bProcess3"/>
    <dgm:cxn modelId="{89C3387E-4421-4A51-B404-21B4A4F810F0}" srcId="{AB74C57C-D71C-48BE-94B3-BD9C37C0131A}" destId="{FBEDBEAB-AAF4-4C5E-A5DE-77C764B93591}" srcOrd="4" destOrd="0" parTransId="{FA376BF5-32C3-440E-874E-24424858D96F}" sibTransId="{5BF24A1D-DFF5-4824-A6C0-4D7A6634FAAF}"/>
    <dgm:cxn modelId="{0F17C687-A10C-40E8-9495-BB3586C1B551}" type="presOf" srcId="{FBEDBEAB-AAF4-4C5E-A5DE-77C764B93591}" destId="{D70DD461-9F31-4B3C-85D8-59A717450A44}" srcOrd="0" destOrd="0" presId="urn:microsoft.com/office/officeart/2005/8/layout/bProcess3"/>
    <dgm:cxn modelId="{72C64295-4C28-4257-99E5-F902B15B115F}" type="presOf" srcId="{2C55A2AB-A777-4178-8A22-D53E01E7391F}" destId="{7605AD62-DCD8-492F-8D02-A0AA1CB1284C}" srcOrd="0" destOrd="0" presId="urn:microsoft.com/office/officeart/2005/8/layout/bProcess3"/>
    <dgm:cxn modelId="{B125EAA1-FD45-4F2A-AEA2-88FB8164A2AE}" type="presOf" srcId="{F5C961C9-54FA-4A50-8D91-D83DCF23DDF3}" destId="{85D9E2F4-F208-4F09-87D5-CB1C407E49F1}" srcOrd="0" destOrd="0" presId="urn:microsoft.com/office/officeart/2005/8/layout/bProcess3"/>
    <dgm:cxn modelId="{EA3ECEA8-21C8-44AC-B531-E953F64C172F}" srcId="{AB74C57C-D71C-48BE-94B3-BD9C37C0131A}" destId="{F4A5AD55-4E1F-4512-8DDD-05B241166DCD}" srcOrd="5" destOrd="0" parTransId="{A4143DE1-C8DA-4E1A-A996-5EC2AB6C5A19}" sibTransId="{2D50D40A-5D01-4B07-AA08-F25F4EC51964}"/>
    <dgm:cxn modelId="{B4A07BAC-3AA8-4425-8D14-707354302532}" srcId="{AB74C57C-D71C-48BE-94B3-BD9C37C0131A}" destId="{E51E2158-B30A-4136-B111-0CDD4C55879B}" srcOrd="1" destOrd="0" parTransId="{A34E1642-4DAA-4071-AB6F-5033ED3297C5}" sibTransId="{2C55A2AB-A777-4178-8A22-D53E01E7391F}"/>
    <dgm:cxn modelId="{AE9440CA-815D-4C64-8E45-161D0C5998C4}" type="presOf" srcId="{4C8BD903-F038-459F-BCD7-F2438740DA6A}" destId="{A1B202D0-63DC-4770-A730-508F55AFD7CE}" srcOrd="0" destOrd="0" presId="urn:microsoft.com/office/officeart/2005/8/layout/bProcess3"/>
    <dgm:cxn modelId="{2F6805D2-E550-49BA-8047-207130B1A9E8}" srcId="{AB74C57C-D71C-48BE-94B3-BD9C37C0131A}" destId="{F5C961C9-54FA-4A50-8D91-D83DCF23DDF3}" srcOrd="3" destOrd="0" parTransId="{4B16E234-F071-4C6B-9AD0-1C2E4CE56C43}" sibTransId="{962BABBD-9992-4105-BBDB-31E2E84BC72E}"/>
    <dgm:cxn modelId="{5D18A7D3-39A7-44CC-8BF3-BE7C562A589C}" type="presOf" srcId="{E68B8620-CB4F-422F-8FC3-74E9B5C086F9}" destId="{012637BA-AA31-4C49-81AD-5449460541F0}" srcOrd="1" destOrd="0" presId="urn:microsoft.com/office/officeart/2005/8/layout/bProcess3"/>
    <dgm:cxn modelId="{3293AED5-0441-4D08-B6D7-0DE9E3FF8EFA}" type="presOf" srcId="{5BF24A1D-DFF5-4824-A6C0-4D7A6634FAAF}" destId="{E069EDDC-D5EB-4E51-90BE-3DFDC9FAC7F9}" srcOrd="1" destOrd="0" presId="urn:microsoft.com/office/officeart/2005/8/layout/bProcess3"/>
    <dgm:cxn modelId="{C2556BD9-94D4-4D7B-A404-ED8E5789D72F}" srcId="{AB74C57C-D71C-48BE-94B3-BD9C37C0131A}" destId="{4C8BD903-F038-459F-BCD7-F2438740DA6A}" srcOrd="0" destOrd="0" parTransId="{EF362AA5-B3D1-4A90-8BA2-7C6E9E2B7410}" sibTransId="{E68B8620-CB4F-422F-8FC3-74E9B5C086F9}"/>
    <dgm:cxn modelId="{1EA1E7DD-A5BB-47C8-AC46-12B152899190}" type="presOf" srcId="{E51E2158-B30A-4136-B111-0CDD4C55879B}" destId="{0E99700B-EC96-46DE-B571-828F04C5DFD3}" srcOrd="0" destOrd="0" presId="urn:microsoft.com/office/officeart/2005/8/layout/bProcess3"/>
    <dgm:cxn modelId="{047FDDF1-7272-4945-A43D-34543541C57B}" type="presOf" srcId="{596B70D2-8BFF-40FB-943D-146CC0638B55}" destId="{9A196F8F-92DA-44FB-A48C-02D5033F00BD}" srcOrd="1" destOrd="0" presId="urn:microsoft.com/office/officeart/2005/8/layout/bProcess3"/>
    <dgm:cxn modelId="{FD3B90F7-CD9F-4D67-B131-11EA85D609EA}" srcId="{AB74C57C-D71C-48BE-94B3-BD9C37C0131A}" destId="{A25DF5FC-95A9-488E-AFB5-81A93218B25E}" srcOrd="2" destOrd="0" parTransId="{79FA5C9C-F220-4DD7-8A09-086CBC392DDF}" sibTransId="{596B70D2-8BFF-40FB-943D-146CC0638B55}"/>
    <dgm:cxn modelId="{CC7796F8-3ED1-4AE8-9DBD-538A5A16714B}" type="presOf" srcId="{E68B8620-CB4F-422F-8FC3-74E9B5C086F9}" destId="{8F90C5F7-5BE0-4747-B686-777E4ACD9F82}" srcOrd="0" destOrd="0" presId="urn:microsoft.com/office/officeart/2005/8/layout/bProcess3"/>
    <dgm:cxn modelId="{5AA86DF0-28E0-4410-862E-8BC3E2506474}" type="presParOf" srcId="{A8DE9D61-5D91-425B-A371-1490C37CDBB5}" destId="{A1B202D0-63DC-4770-A730-508F55AFD7CE}" srcOrd="0" destOrd="0" presId="urn:microsoft.com/office/officeart/2005/8/layout/bProcess3"/>
    <dgm:cxn modelId="{3B2E7861-5178-42B2-8045-C849B33224F2}" type="presParOf" srcId="{A8DE9D61-5D91-425B-A371-1490C37CDBB5}" destId="{8F90C5F7-5BE0-4747-B686-777E4ACD9F82}" srcOrd="1" destOrd="0" presId="urn:microsoft.com/office/officeart/2005/8/layout/bProcess3"/>
    <dgm:cxn modelId="{2C0F44DD-2F6D-47E1-86E8-AE3A5295019E}" type="presParOf" srcId="{8F90C5F7-5BE0-4747-B686-777E4ACD9F82}" destId="{012637BA-AA31-4C49-81AD-5449460541F0}" srcOrd="0" destOrd="0" presId="urn:microsoft.com/office/officeart/2005/8/layout/bProcess3"/>
    <dgm:cxn modelId="{8A58A305-C97B-4044-9882-E505D982FF1B}" type="presParOf" srcId="{A8DE9D61-5D91-425B-A371-1490C37CDBB5}" destId="{0E99700B-EC96-46DE-B571-828F04C5DFD3}" srcOrd="2" destOrd="0" presId="urn:microsoft.com/office/officeart/2005/8/layout/bProcess3"/>
    <dgm:cxn modelId="{01190D31-EBC2-433B-B16B-3F09089D27F6}" type="presParOf" srcId="{A8DE9D61-5D91-425B-A371-1490C37CDBB5}" destId="{7605AD62-DCD8-492F-8D02-A0AA1CB1284C}" srcOrd="3" destOrd="0" presId="urn:microsoft.com/office/officeart/2005/8/layout/bProcess3"/>
    <dgm:cxn modelId="{5E452F35-796C-4DC7-BCD0-F3E79F8D269C}" type="presParOf" srcId="{7605AD62-DCD8-492F-8D02-A0AA1CB1284C}" destId="{83B1E05D-1BBE-478A-A1F2-5DECB89421DB}" srcOrd="0" destOrd="0" presId="urn:microsoft.com/office/officeart/2005/8/layout/bProcess3"/>
    <dgm:cxn modelId="{3470BDCD-3165-41E8-9C69-5AFBF0A59651}" type="presParOf" srcId="{A8DE9D61-5D91-425B-A371-1490C37CDBB5}" destId="{F4B670A0-94BE-47E8-B51E-3D59945E4EA6}" srcOrd="4" destOrd="0" presId="urn:microsoft.com/office/officeart/2005/8/layout/bProcess3"/>
    <dgm:cxn modelId="{C67BC6E8-2480-4432-A08D-2F42D54D55CB}" type="presParOf" srcId="{A8DE9D61-5D91-425B-A371-1490C37CDBB5}" destId="{F4490B48-06BC-42AE-BE16-ABCE9C790AF7}" srcOrd="5" destOrd="0" presId="urn:microsoft.com/office/officeart/2005/8/layout/bProcess3"/>
    <dgm:cxn modelId="{62350DCF-2F9E-434C-A690-3C85419835A0}" type="presParOf" srcId="{F4490B48-06BC-42AE-BE16-ABCE9C790AF7}" destId="{9A196F8F-92DA-44FB-A48C-02D5033F00BD}" srcOrd="0" destOrd="0" presId="urn:microsoft.com/office/officeart/2005/8/layout/bProcess3"/>
    <dgm:cxn modelId="{5BAB5614-177C-44E6-8D9A-2491EE81C04C}" type="presParOf" srcId="{A8DE9D61-5D91-425B-A371-1490C37CDBB5}" destId="{85D9E2F4-F208-4F09-87D5-CB1C407E49F1}" srcOrd="6" destOrd="0" presId="urn:microsoft.com/office/officeart/2005/8/layout/bProcess3"/>
    <dgm:cxn modelId="{27CFC712-C8C0-4AC5-97C0-8F1A2D4763AF}" type="presParOf" srcId="{A8DE9D61-5D91-425B-A371-1490C37CDBB5}" destId="{8ABE1C97-B725-465F-93DE-43754C733C66}" srcOrd="7" destOrd="0" presId="urn:microsoft.com/office/officeart/2005/8/layout/bProcess3"/>
    <dgm:cxn modelId="{92BE369E-8C3F-4A9A-9917-D86C0A7203D4}" type="presParOf" srcId="{8ABE1C97-B725-465F-93DE-43754C733C66}" destId="{D61469C9-1D68-45BD-97C5-CBFF94408BD5}" srcOrd="0" destOrd="0" presId="urn:microsoft.com/office/officeart/2005/8/layout/bProcess3"/>
    <dgm:cxn modelId="{A55E5C41-32ED-4E04-A1CA-3DFFA45106A0}" type="presParOf" srcId="{A8DE9D61-5D91-425B-A371-1490C37CDBB5}" destId="{D70DD461-9F31-4B3C-85D8-59A717450A44}" srcOrd="8" destOrd="0" presId="urn:microsoft.com/office/officeart/2005/8/layout/bProcess3"/>
    <dgm:cxn modelId="{100711E1-42BC-4213-A1F7-5B126BD9CA36}" type="presParOf" srcId="{A8DE9D61-5D91-425B-A371-1490C37CDBB5}" destId="{A8C4E7B8-0D3B-4D91-A8A4-DF087BC1BAFA}" srcOrd="9" destOrd="0" presId="urn:microsoft.com/office/officeart/2005/8/layout/bProcess3"/>
    <dgm:cxn modelId="{1DD717A7-EB2C-4F9C-86D4-AC34B4F53AF8}" type="presParOf" srcId="{A8C4E7B8-0D3B-4D91-A8A4-DF087BC1BAFA}" destId="{E069EDDC-D5EB-4E51-90BE-3DFDC9FAC7F9}" srcOrd="0" destOrd="0" presId="urn:microsoft.com/office/officeart/2005/8/layout/bProcess3"/>
    <dgm:cxn modelId="{4B82973D-3912-400B-B057-8D025288249A}" type="presParOf" srcId="{A8DE9D61-5D91-425B-A371-1490C37CDBB5}" destId="{F568B8A2-C88F-46E8-B98D-618CD4047131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99A221-0769-4352-8594-5EFB3245CFF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3A593B2F-BD0B-4A6F-A3CD-0AA00457D899}">
      <dgm:prSet phldrT="[Teksts]"/>
      <dgm:spPr>
        <a:solidFill>
          <a:srgbClr val="FFFF00"/>
        </a:solidFill>
      </dgm:spPr>
      <dgm:t>
        <a:bodyPr/>
        <a:lstStyle/>
        <a:p>
          <a:r>
            <a:rPr lang="lv-LV" dirty="0">
              <a:solidFill>
                <a:schemeClr val="tx1">
                  <a:lumMod val="65000"/>
                  <a:lumOff val="35000"/>
                </a:schemeClr>
              </a:solidFill>
            </a:rPr>
            <a:t>15.03.2022 – 31.05.2022</a:t>
          </a:r>
        </a:p>
      </dgm:t>
    </dgm:pt>
    <dgm:pt modelId="{C526B771-7D4D-4B86-8CAC-242CDC0D6529}" type="parTrans" cxnId="{AEC2FDDD-4532-4F24-93D1-3A2B2FA42A81}">
      <dgm:prSet/>
      <dgm:spPr/>
      <dgm:t>
        <a:bodyPr/>
        <a:lstStyle/>
        <a:p>
          <a:endParaRPr lang="lv-LV"/>
        </a:p>
      </dgm:t>
    </dgm:pt>
    <dgm:pt modelId="{C136FAE6-D9FD-49EA-9FCD-414C2366C4D4}" type="sibTrans" cxnId="{AEC2FDDD-4532-4F24-93D1-3A2B2FA42A81}">
      <dgm:prSet/>
      <dgm:spPr/>
      <dgm:t>
        <a:bodyPr/>
        <a:lstStyle/>
        <a:p>
          <a:endParaRPr lang="lv-LV"/>
        </a:p>
      </dgm:t>
    </dgm:pt>
    <dgm:pt modelId="{C6DB3E05-02C0-41E8-AF20-1677B2A20863}">
      <dgm:prSet phldrT="[Teksts]"/>
      <dgm:spPr>
        <a:solidFill>
          <a:srgbClr val="92D050"/>
        </a:solidFill>
      </dgm:spPr>
      <dgm:t>
        <a:bodyPr/>
        <a:lstStyle/>
        <a:p>
          <a:r>
            <a:rPr lang="lv-LV" dirty="0">
              <a:solidFill>
                <a:schemeClr val="tx1">
                  <a:lumMod val="65000"/>
                  <a:lumOff val="35000"/>
                </a:schemeClr>
              </a:solidFill>
            </a:rPr>
            <a:t>01.06.2022 – 30.06.2022</a:t>
          </a:r>
        </a:p>
      </dgm:t>
    </dgm:pt>
    <dgm:pt modelId="{0E1DF529-8BB3-4F4D-B5A8-84F4FE1CBBBD}" type="parTrans" cxnId="{0A612125-D924-4EF6-82C2-8A99193D0458}">
      <dgm:prSet/>
      <dgm:spPr/>
      <dgm:t>
        <a:bodyPr/>
        <a:lstStyle/>
        <a:p>
          <a:endParaRPr lang="lv-LV"/>
        </a:p>
      </dgm:t>
    </dgm:pt>
    <dgm:pt modelId="{B5864B46-88F7-4BBD-B429-2BEF32B21F47}" type="sibTrans" cxnId="{0A612125-D924-4EF6-82C2-8A99193D0458}">
      <dgm:prSet/>
      <dgm:spPr/>
      <dgm:t>
        <a:bodyPr/>
        <a:lstStyle/>
        <a:p>
          <a:endParaRPr lang="lv-LV"/>
        </a:p>
      </dgm:t>
    </dgm:pt>
    <dgm:pt modelId="{7A80B8C0-DAAA-493F-B8A5-1F2F0A641BEB}">
      <dgm:prSet phldrT="[Teksts]"/>
      <dgm:spPr>
        <a:solidFill>
          <a:srgbClr val="7030A0"/>
        </a:solidFill>
      </dgm:spPr>
      <dgm:t>
        <a:bodyPr/>
        <a:lstStyle/>
        <a:p>
          <a:r>
            <a:rPr lang="lv-LV" dirty="0"/>
            <a:t>25.11.2022 – līdz izpildei</a:t>
          </a:r>
        </a:p>
      </dgm:t>
    </dgm:pt>
    <dgm:pt modelId="{C135C340-5A48-4A3F-88C0-7575A73B1F0E}" type="parTrans" cxnId="{78A5BD55-5520-467D-B312-5E8126F46BA1}">
      <dgm:prSet/>
      <dgm:spPr/>
      <dgm:t>
        <a:bodyPr/>
        <a:lstStyle/>
        <a:p>
          <a:endParaRPr lang="lv-LV"/>
        </a:p>
      </dgm:t>
    </dgm:pt>
    <dgm:pt modelId="{733DF07C-4537-43A2-9296-A6A1DA533696}" type="sibTrans" cxnId="{78A5BD55-5520-467D-B312-5E8126F46BA1}">
      <dgm:prSet/>
      <dgm:spPr/>
      <dgm:t>
        <a:bodyPr/>
        <a:lstStyle/>
        <a:p>
          <a:endParaRPr lang="lv-LV"/>
        </a:p>
      </dgm:t>
    </dgm:pt>
    <dgm:pt modelId="{07A0F867-A8D1-4375-934D-63110459A4E0}">
      <dgm:prSet phldrT="[Teksts]"/>
      <dgm:spPr>
        <a:solidFill>
          <a:srgbClr val="00B050"/>
        </a:solidFill>
      </dgm:spPr>
      <dgm:t>
        <a:bodyPr/>
        <a:lstStyle/>
        <a:p>
          <a:r>
            <a:rPr lang="lv-LV" dirty="0"/>
            <a:t>01.07.2022 – 30.09.2022</a:t>
          </a:r>
        </a:p>
      </dgm:t>
    </dgm:pt>
    <dgm:pt modelId="{7B393CE6-AFAE-4B5D-81B3-291FB026A5D5}" type="parTrans" cxnId="{B640E086-9D66-49AD-83B4-18DB3BD70BC7}">
      <dgm:prSet/>
      <dgm:spPr/>
      <dgm:t>
        <a:bodyPr/>
        <a:lstStyle/>
        <a:p>
          <a:endParaRPr lang="lv-LV"/>
        </a:p>
      </dgm:t>
    </dgm:pt>
    <dgm:pt modelId="{93983602-AA78-431E-9E93-0DDC6EC5884B}" type="sibTrans" cxnId="{B640E086-9D66-49AD-83B4-18DB3BD70BC7}">
      <dgm:prSet/>
      <dgm:spPr/>
      <dgm:t>
        <a:bodyPr/>
        <a:lstStyle/>
        <a:p>
          <a:endParaRPr lang="lv-LV"/>
        </a:p>
      </dgm:t>
    </dgm:pt>
    <dgm:pt modelId="{28555B10-9A12-40E5-80A5-5AB0AB1335F3}">
      <dgm:prSet phldrT="[Teksts]"/>
      <dgm:spPr>
        <a:solidFill>
          <a:srgbClr val="00B0F0"/>
        </a:solidFill>
      </dgm:spPr>
      <dgm:t>
        <a:bodyPr/>
        <a:lstStyle/>
        <a:p>
          <a:r>
            <a:rPr lang="lv-LV" dirty="0"/>
            <a:t>01.10.2022 – 31.10.2022</a:t>
          </a:r>
        </a:p>
      </dgm:t>
    </dgm:pt>
    <dgm:pt modelId="{330F1C46-BCEA-45FE-AD45-ACADBABEB4A3}" type="parTrans" cxnId="{9F88B59A-D158-4C1E-B142-BF268C8F5735}">
      <dgm:prSet/>
      <dgm:spPr/>
      <dgm:t>
        <a:bodyPr/>
        <a:lstStyle/>
        <a:p>
          <a:endParaRPr lang="lv-LV"/>
        </a:p>
      </dgm:t>
    </dgm:pt>
    <dgm:pt modelId="{E000991D-73A1-468A-B6B8-C696A8F4BAB1}" type="sibTrans" cxnId="{9F88B59A-D158-4C1E-B142-BF268C8F5735}">
      <dgm:prSet/>
      <dgm:spPr/>
      <dgm:t>
        <a:bodyPr/>
        <a:lstStyle/>
        <a:p>
          <a:endParaRPr lang="lv-LV"/>
        </a:p>
      </dgm:t>
    </dgm:pt>
    <dgm:pt modelId="{4B81FF0A-7AF7-466D-830A-91F1B27647B5}">
      <dgm:prSet phldrT="[Teksts]"/>
      <dgm:spPr>
        <a:solidFill>
          <a:srgbClr val="0070C0"/>
        </a:solidFill>
      </dgm:spPr>
      <dgm:t>
        <a:bodyPr/>
        <a:lstStyle/>
        <a:p>
          <a:r>
            <a:rPr lang="lv-LV" dirty="0"/>
            <a:t>01.11.2022 – 17.11.2022</a:t>
          </a:r>
        </a:p>
      </dgm:t>
    </dgm:pt>
    <dgm:pt modelId="{74A0F4C9-BF0F-457C-97C4-0FD92549A49C}" type="parTrans" cxnId="{E5CB0A98-EF6A-449E-88FC-25885149BBA6}">
      <dgm:prSet/>
      <dgm:spPr/>
      <dgm:t>
        <a:bodyPr/>
        <a:lstStyle/>
        <a:p>
          <a:endParaRPr lang="lv-LV"/>
        </a:p>
      </dgm:t>
    </dgm:pt>
    <dgm:pt modelId="{0DA1D072-BA86-4F01-AECF-92BDEBDC83DD}" type="sibTrans" cxnId="{E5CB0A98-EF6A-449E-88FC-25885149BBA6}">
      <dgm:prSet/>
      <dgm:spPr/>
      <dgm:t>
        <a:bodyPr/>
        <a:lstStyle/>
        <a:p>
          <a:endParaRPr lang="lv-LV"/>
        </a:p>
      </dgm:t>
    </dgm:pt>
    <dgm:pt modelId="{882C573B-0DA9-48BF-BE7F-DE2D515F49EA}" type="pres">
      <dgm:prSet presAssocID="{9499A221-0769-4352-8594-5EFB3245CFFA}" presName="linearFlow" presStyleCnt="0">
        <dgm:presLayoutVars>
          <dgm:resizeHandles val="exact"/>
        </dgm:presLayoutVars>
      </dgm:prSet>
      <dgm:spPr/>
    </dgm:pt>
    <dgm:pt modelId="{85D0EDC9-F104-41B0-8380-14FB3235B02F}" type="pres">
      <dgm:prSet presAssocID="{3A593B2F-BD0B-4A6F-A3CD-0AA00457D899}" presName="node" presStyleLbl="node1" presStyleIdx="0" presStyleCnt="6">
        <dgm:presLayoutVars>
          <dgm:bulletEnabled val="1"/>
        </dgm:presLayoutVars>
      </dgm:prSet>
      <dgm:spPr/>
    </dgm:pt>
    <dgm:pt modelId="{4FD358AE-4B6B-4B63-B719-12E28F2552A5}" type="pres">
      <dgm:prSet presAssocID="{C136FAE6-D9FD-49EA-9FCD-414C2366C4D4}" presName="sibTrans" presStyleLbl="sibTrans2D1" presStyleIdx="0" presStyleCnt="5"/>
      <dgm:spPr/>
    </dgm:pt>
    <dgm:pt modelId="{21A453F2-00BF-4018-845C-C7C3BCE18350}" type="pres">
      <dgm:prSet presAssocID="{C136FAE6-D9FD-49EA-9FCD-414C2366C4D4}" presName="connectorText" presStyleLbl="sibTrans2D1" presStyleIdx="0" presStyleCnt="5"/>
      <dgm:spPr/>
    </dgm:pt>
    <dgm:pt modelId="{12161DC1-942D-4B4D-B4F3-412CC0BEB204}" type="pres">
      <dgm:prSet presAssocID="{C6DB3E05-02C0-41E8-AF20-1677B2A20863}" presName="node" presStyleLbl="node1" presStyleIdx="1" presStyleCnt="6">
        <dgm:presLayoutVars>
          <dgm:bulletEnabled val="1"/>
        </dgm:presLayoutVars>
      </dgm:prSet>
      <dgm:spPr/>
    </dgm:pt>
    <dgm:pt modelId="{3C577D00-55A6-4356-8986-B86516538996}" type="pres">
      <dgm:prSet presAssocID="{B5864B46-88F7-4BBD-B429-2BEF32B21F47}" presName="sibTrans" presStyleLbl="sibTrans2D1" presStyleIdx="1" presStyleCnt="5"/>
      <dgm:spPr/>
    </dgm:pt>
    <dgm:pt modelId="{B8B8FBE7-B6C6-4920-9011-B4F94578C918}" type="pres">
      <dgm:prSet presAssocID="{B5864B46-88F7-4BBD-B429-2BEF32B21F47}" presName="connectorText" presStyleLbl="sibTrans2D1" presStyleIdx="1" presStyleCnt="5"/>
      <dgm:spPr/>
    </dgm:pt>
    <dgm:pt modelId="{7A85A4DA-B47A-42C4-8786-3EC49E5479E3}" type="pres">
      <dgm:prSet presAssocID="{07A0F867-A8D1-4375-934D-63110459A4E0}" presName="node" presStyleLbl="node1" presStyleIdx="2" presStyleCnt="6">
        <dgm:presLayoutVars>
          <dgm:bulletEnabled val="1"/>
        </dgm:presLayoutVars>
      </dgm:prSet>
      <dgm:spPr/>
    </dgm:pt>
    <dgm:pt modelId="{6E64BA8C-1B92-4E38-934B-B5C888490332}" type="pres">
      <dgm:prSet presAssocID="{93983602-AA78-431E-9E93-0DDC6EC5884B}" presName="sibTrans" presStyleLbl="sibTrans2D1" presStyleIdx="2" presStyleCnt="5"/>
      <dgm:spPr/>
    </dgm:pt>
    <dgm:pt modelId="{1857E019-6C2B-43E4-8093-DFCA2429C97C}" type="pres">
      <dgm:prSet presAssocID="{93983602-AA78-431E-9E93-0DDC6EC5884B}" presName="connectorText" presStyleLbl="sibTrans2D1" presStyleIdx="2" presStyleCnt="5"/>
      <dgm:spPr/>
    </dgm:pt>
    <dgm:pt modelId="{4FAFEB0E-76FB-4DB0-A90D-2B8F4049C084}" type="pres">
      <dgm:prSet presAssocID="{28555B10-9A12-40E5-80A5-5AB0AB1335F3}" presName="node" presStyleLbl="node1" presStyleIdx="3" presStyleCnt="6">
        <dgm:presLayoutVars>
          <dgm:bulletEnabled val="1"/>
        </dgm:presLayoutVars>
      </dgm:prSet>
      <dgm:spPr/>
    </dgm:pt>
    <dgm:pt modelId="{4A5A847E-E83E-4199-9867-821C91A6FE57}" type="pres">
      <dgm:prSet presAssocID="{E000991D-73A1-468A-B6B8-C696A8F4BAB1}" presName="sibTrans" presStyleLbl="sibTrans2D1" presStyleIdx="3" presStyleCnt="5"/>
      <dgm:spPr/>
    </dgm:pt>
    <dgm:pt modelId="{70FA8DBC-62C6-4088-AA14-FA696B1CE7E4}" type="pres">
      <dgm:prSet presAssocID="{E000991D-73A1-468A-B6B8-C696A8F4BAB1}" presName="connectorText" presStyleLbl="sibTrans2D1" presStyleIdx="3" presStyleCnt="5"/>
      <dgm:spPr/>
    </dgm:pt>
    <dgm:pt modelId="{EA606219-E46C-4C71-9964-DC404EBE8A47}" type="pres">
      <dgm:prSet presAssocID="{4B81FF0A-7AF7-466D-830A-91F1B27647B5}" presName="node" presStyleLbl="node1" presStyleIdx="4" presStyleCnt="6">
        <dgm:presLayoutVars>
          <dgm:bulletEnabled val="1"/>
        </dgm:presLayoutVars>
      </dgm:prSet>
      <dgm:spPr/>
    </dgm:pt>
    <dgm:pt modelId="{1642E74D-A423-4A15-B65B-8E1745BF3829}" type="pres">
      <dgm:prSet presAssocID="{0DA1D072-BA86-4F01-AECF-92BDEBDC83DD}" presName="sibTrans" presStyleLbl="sibTrans2D1" presStyleIdx="4" presStyleCnt="5"/>
      <dgm:spPr/>
    </dgm:pt>
    <dgm:pt modelId="{331BADA0-71AE-4077-9FFB-A708E8B1CCDD}" type="pres">
      <dgm:prSet presAssocID="{0DA1D072-BA86-4F01-AECF-92BDEBDC83DD}" presName="connectorText" presStyleLbl="sibTrans2D1" presStyleIdx="4" presStyleCnt="5"/>
      <dgm:spPr/>
    </dgm:pt>
    <dgm:pt modelId="{8E97492D-4F78-4F8D-AECE-5F210CB35CAC}" type="pres">
      <dgm:prSet presAssocID="{7A80B8C0-DAAA-493F-B8A5-1F2F0A641BEB}" presName="node" presStyleLbl="node1" presStyleIdx="5" presStyleCnt="6">
        <dgm:presLayoutVars>
          <dgm:bulletEnabled val="1"/>
        </dgm:presLayoutVars>
      </dgm:prSet>
      <dgm:spPr/>
    </dgm:pt>
  </dgm:ptLst>
  <dgm:cxnLst>
    <dgm:cxn modelId="{87208D12-2571-4523-A535-F2C00030695E}" type="presOf" srcId="{C136FAE6-D9FD-49EA-9FCD-414C2366C4D4}" destId="{4FD358AE-4B6B-4B63-B719-12E28F2552A5}" srcOrd="0" destOrd="0" presId="urn:microsoft.com/office/officeart/2005/8/layout/process2"/>
    <dgm:cxn modelId="{FD6BB719-23D7-420F-A799-9E63FB3A91CC}" type="presOf" srcId="{4B81FF0A-7AF7-466D-830A-91F1B27647B5}" destId="{EA606219-E46C-4C71-9964-DC404EBE8A47}" srcOrd="0" destOrd="0" presId="urn:microsoft.com/office/officeart/2005/8/layout/process2"/>
    <dgm:cxn modelId="{0A612125-D924-4EF6-82C2-8A99193D0458}" srcId="{9499A221-0769-4352-8594-5EFB3245CFFA}" destId="{C6DB3E05-02C0-41E8-AF20-1677B2A20863}" srcOrd="1" destOrd="0" parTransId="{0E1DF529-8BB3-4F4D-B5A8-84F4FE1CBBBD}" sibTransId="{B5864B46-88F7-4BBD-B429-2BEF32B21F47}"/>
    <dgm:cxn modelId="{9F26505F-FEBA-4426-9830-D3171C9DE74C}" type="presOf" srcId="{0DA1D072-BA86-4F01-AECF-92BDEBDC83DD}" destId="{1642E74D-A423-4A15-B65B-8E1745BF3829}" srcOrd="0" destOrd="0" presId="urn:microsoft.com/office/officeart/2005/8/layout/process2"/>
    <dgm:cxn modelId="{E0B78F62-8B60-4D7F-A0B1-D4FEA0D8355D}" type="presOf" srcId="{0DA1D072-BA86-4F01-AECF-92BDEBDC83DD}" destId="{331BADA0-71AE-4077-9FFB-A708E8B1CCDD}" srcOrd="1" destOrd="0" presId="urn:microsoft.com/office/officeart/2005/8/layout/process2"/>
    <dgm:cxn modelId="{72D9FA6D-5F89-4780-9E0B-A887AE220645}" type="presOf" srcId="{93983602-AA78-431E-9E93-0DDC6EC5884B}" destId="{1857E019-6C2B-43E4-8093-DFCA2429C97C}" srcOrd="1" destOrd="0" presId="urn:microsoft.com/office/officeart/2005/8/layout/process2"/>
    <dgm:cxn modelId="{425D4E70-D603-4323-AF9F-ABEFC20D9D81}" type="presOf" srcId="{7A80B8C0-DAAA-493F-B8A5-1F2F0A641BEB}" destId="{8E97492D-4F78-4F8D-AECE-5F210CB35CAC}" srcOrd="0" destOrd="0" presId="urn:microsoft.com/office/officeart/2005/8/layout/process2"/>
    <dgm:cxn modelId="{78A5BD55-5520-467D-B312-5E8126F46BA1}" srcId="{9499A221-0769-4352-8594-5EFB3245CFFA}" destId="{7A80B8C0-DAAA-493F-B8A5-1F2F0A641BEB}" srcOrd="5" destOrd="0" parTransId="{C135C340-5A48-4A3F-88C0-7575A73B1F0E}" sibTransId="{733DF07C-4537-43A2-9296-A6A1DA533696}"/>
    <dgm:cxn modelId="{52004256-FF7F-40AB-AEE5-81474786CEDD}" type="presOf" srcId="{9499A221-0769-4352-8594-5EFB3245CFFA}" destId="{882C573B-0DA9-48BF-BE7F-DE2D515F49EA}" srcOrd="0" destOrd="0" presId="urn:microsoft.com/office/officeart/2005/8/layout/process2"/>
    <dgm:cxn modelId="{B640E086-9D66-49AD-83B4-18DB3BD70BC7}" srcId="{9499A221-0769-4352-8594-5EFB3245CFFA}" destId="{07A0F867-A8D1-4375-934D-63110459A4E0}" srcOrd="2" destOrd="0" parTransId="{7B393CE6-AFAE-4B5D-81B3-291FB026A5D5}" sibTransId="{93983602-AA78-431E-9E93-0DDC6EC5884B}"/>
    <dgm:cxn modelId="{95A51B8C-AED1-48CB-80DC-D2F6D089FEB9}" type="presOf" srcId="{C6DB3E05-02C0-41E8-AF20-1677B2A20863}" destId="{12161DC1-942D-4B4D-B4F3-412CC0BEB204}" srcOrd="0" destOrd="0" presId="urn:microsoft.com/office/officeart/2005/8/layout/process2"/>
    <dgm:cxn modelId="{E042A88F-468B-40D7-AE77-7CC4CBA34C12}" type="presOf" srcId="{C136FAE6-D9FD-49EA-9FCD-414C2366C4D4}" destId="{21A453F2-00BF-4018-845C-C7C3BCE18350}" srcOrd="1" destOrd="0" presId="urn:microsoft.com/office/officeart/2005/8/layout/process2"/>
    <dgm:cxn modelId="{E5CB0A98-EF6A-449E-88FC-25885149BBA6}" srcId="{9499A221-0769-4352-8594-5EFB3245CFFA}" destId="{4B81FF0A-7AF7-466D-830A-91F1B27647B5}" srcOrd="4" destOrd="0" parTransId="{74A0F4C9-BF0F-457C-97C4-0FD92549A49C}" sibTransId="{0DA1D072-BA86-4F01-AECF-92BDEBDC83DD}"/>
    <dgm:cxn modelId="{9F88B59A-D158-4C1E-B142-BF268C8F5735}" srcId="{9499A221-0769-4352-8594-5EFB3245CFFA}" destId="{28555B10-9A12-40E5-80A5-5AB0AB1335F3}" srcOrd="3" destOrd="0" parTransId="{330F1C46-BCEA-45FE-AD45-ACADBABEB4A3}" sibTransId="{E000991D-73A1-468A-B6B8-C696A8F4BAB1}"/>
    <dgm:cxn modelId="{AA74CCA0-85C9-4969-AAA1-CE9799FA14B1}" type="presOf" srcId="{93983602-AA78-431E-9E93-0DDC6EC5884B}" destId="{6E64BA8C-1B92-4E38-934B-B5C888490332}" srcOrd="0" destOrd="0" presId="urn:microsoft.com/office/officeart/2005/8/layout/process2"/>
    <dgm:cxn modelId="{34F2AEB3-95E0-49EF-9BD5-4EB7D6B9503D}" type="presOf" srcId="{B5864B46-88F7-4BBD-B429-2BEF32B21F47}" destId="{B8B8FBE7-B6C6-4920-9011-B4F94578C918}" srcOrd="1" destOrd="0" presId="urn:microsoft.com/office/officeart/2005/8/layout/process2"/>
    <dgm:cxn modelId="{C83902BB-0F06-45A4-97B6-36CA68ABE382}" type="presOf" srcId="{E000991D-73A1-468A-B6B8-C696A8F4BAB1}" destId="{70FA8DBC-62C6-4088-AA14-FA696B1CE7E4}" srcOrd="1" destOrd="0" presId="urn:microsoft.com/office/officeart/2005/8/layout/process2"/>
    <dgm:cxn modelId="{0F8BD9C7-D6BA-4C0A-98A7-DCF3962D909E}" type="presOf" srcId="{E000991D-73A1-468A-B6B8-C696A8F4BAB1}" destId="{4A5A847E-E83E-4199-9867-821C91A6FE57}" srcOrd="0" destOrd="0" presId="urn:microsoft.com/office/officeart/2005/8/layout/process2"/>
    <dgm:cxn modelId="{79B846D6-1E87-4624-8ACB-4B9A1D23CF63}" type="presOf" srcId="{28555B10-9A12-40E5-80A5-5AB0AB1335F3}" destId="{4FAFEB0E-76FB-4DB0-A90D-2B8F4049C084}" srcOrd="0" destOrd="0" presId="urn:microsoft.com/office/officeart/2005/8/layout/process2"/>
    <dgm:cxn modelId="{0D9656D7-0290-4AF5-AD95-56C05448F595}" type="presOf" srcId="{B5864B46-88F7-4BBD-B429-2BEF32B21F47}" destId="{3C577D00-55A6-4356-8986-B86516538996}" srcOrd="0" destOrd="0" presId="urn:microsoft.com/office/officeart/2005/8/layout/process2"/>
    <dgm:cxn modelId="{AEC2FDDD-4532-4F24-93D1-3A2B2FA42A81}" srcId="{9499A221-0769-4352-8594-5EFB3245CFFA}" destId="{3A593B2F-BD0B-4A6F-A3CD-0AA00457D899}" srcOrd="0" destOrd="0" parTransId="{C526B771-7D4D-4B86-8CAC-242CDC0D6529}" sibTransId="{C136FAE6-D9FD-49EA-9FCD-414C2366C4D4}"/>
    <dgm:cxn modelId="{A70232F4-865C-4D56-BA93-D9219D065C38}" type="presOf" srcId="{3A593B2F-BD0B-4A6F-A3CD-0AA00457D899}" destId="{85D0EDC9-F104-41B0-8380-14FB3235B02F}" srcOrd="0" destOrd="0" presId="urn:microsoft.com/office/officeart/2005/8/layout/process2"/>
    <dgm:cxn modelId="{A5B447F6-63B4-4D72-AF5B-36C787AA27AE}" type="presOf" srcId="{07A0F867-A8D1-4375-934D-63110459A4E0}" destId="{7A85A4DA-B47A-42C4-8786-3EC49E5479E3}" srcOrd="0" destOrd="0" presId="urn:microsoft.com/office/officeart/2005/8/layout/process2"/>
    <dgm:cxn modelId="{07770728-96D5-4945-8588-051420106073}" type="presParOf" srcId="{882C573B-0DA9-48BF-BE7F-DE2D515F49EA}" destId="{85D0EDC9-F104-41B0-8380-14FB3235B02F}" srcOrd="0" destOrd="0" presId="urn:microsoft.com/office/officeart/2005/8/layout/process2"/>
    <dgm:cxn modelId="{C69063BA-B61A-439B-9E22-0F554D061928}" type="presParOf" srcId="{882C573B-0DA9-48BF-BE7F-DE2D515F49EA}" destId="{4FD358AE-4B6B-4B63-B719-12E28F2552A5}" srcOrd="1" destOrd="0" presId="urn:microsoft.com/office/officeart/2005/8/layout/process2"/>
    <dgm:cxn modelId="{08781FFB-0614-424B-8AB6-37F2B2966BA7}" type="presParOf" srcId="{4FD358AE-4B6B-4B63-B719-12E28F2552A5}" destId="{21A453F2-00BF-4018-845C-C7C3BCE18350}" srcOrd="0" destOrd="0" presId="urn:microsoft.com/office/officeart/2005/8/layout/process2"/>
    <dgm:cxn modelId="{06A73EBC-55D1-4F41-9FE7-FC5F57B09133}" type="presParOf" srcId="{882C573B-0DA9-48BF-BE7F-DE2D515F49EA}" destId="{12161DC1-942D-4B4D-B4F3-412CC0BEB204}" srcOrd="2" destOrd="0" presId="urn:microsoft.com/office/officeart/2005/8/layout/process2"/>
    <dgm:cxn modelId="{2BC88CC2-8C14-4A09-A0A8-246D7606B5DD}" type="presParOf" srcId="{882C573B-0DA9-48BF-BE7F-DE2D515F49EA}" destId="{3C577D00-55A6-4356-8986-B86516538996}" srcOrd="3" destOrd="0" presId="urn:microsoft.com/office/officeart/2005/8/layout/process2"/>
    <dgm:cxn modelId="{5BAD8131-08F2-4BCF-92A6-BEAA53433E4F}" type="presParOf" srcId="{3C577D00-55A6-4356-8986-B86516538996}" destId="{B8B8FBE7-B6C6-4920-9011-B4F94578C918}" srcOrd="0" destOrd="0" presId="urn:microsoft.com/office/officeart/2005/8/layout/process2"/>
    <dgm:cxn modelId="{F92CD6B9-9556-429D-B8C0-B48333E56B29}" type="presParOf" srcId="{882C573B-0DA9-48BF-BE7F-DE2D515F49EA}" destId="{7A85A4DA-B47A-42C4-8786-3EC49E5479E3}" srcOrd="4" destOrd="0" presId="urn:microsoft.com/office/officeart/2005/8/layout/process2"/>
    <dgm:cxn modelId="{94576A9F-D308-45EC-8C01-271177025149}" type="presParOf" srcId="{882C573B-0DA9-48BF-BE7F-DE2D515F49EA}" destId="{6E64BA8C-1B92-4E38-934B-B5C888490332}" srcOrd="5" destOrd="0" presId="urn:microsoft.com/office/officeart/2005/8/layout/process2"/>
    <dgm:cxn modelId="{1784FBFA-A29D-42E5-AA96-07F1AB0479CD}" type="presParOf" srcId="{6E64BA8C-1B92-4E38-934B-B5C888490332}" destId="{1857E019-6C2B-43E4-8093-DFCA2429C97C}" srcOrd="0" destOrd="0" presId="urn:microsoft.com/office/officeart/2005/8/layout/process2"/>
    <dgm:cxn modelId="{7BBF5737-52BF-4843-8D6E-EDAE0FFEC427}" type="presParOf" srcId="{882C573B-0DA9-48BF-BE7F-DE2D515F49EA}" destId="{4FAFEB0E-76FB-4DB0-A90D-2B8F4049C084}" srcOrd="6" destOrd="0" presId="urn:microsoft.com/office/officeart/2005/8/layout/process2"/>
    <dgm:cxn modelId="{A3B6FFE2-A817-4DF8-9A99-314C6A024D01}" type="presParOf" srcId="{882C573B-0DA9-48BF-BE7F-DE2D515F49EA}" destId="{4A5A847E-E83E-4199-9867-821C91A6FE57}" srcOrd="7" destOrd="0" presId="urn:microsoft.com/office/officeart/2005/8/layout/process2"/>
    <dgm:cxn modelId="{8897C33A-E829-41C1-ADA5-783678F3CD9D}" type="presParOf" srcId="{4A5A847E-E83E-4199-9867-821C91A6FE57}" destId="{70FA8DBC-62C6-4088-AA14-FA696B1CE7E4}" srcOrd="0" destOrd="0" presId="urn:microsoft.com/office/officeart/2005/8/layout/process2"/>
    <dgm:cxn modelId="{100193E6-B972-4DC2-BED1-F908DAA4447C}" type="presParOf" srcId="{882C573B-0DA9-48BF-BE7F-DE2D515F49EA}" destId="{EA606219-E46C-4C71-9964-DC404EBE8A47}" srcOrd="8" destOrd="0" presId="urn:microsoft.com/office/officeart/2005/8/layout/process2"/>
    <dgm:cxn modelId="{0C6873E6-474D-45D9-AF61-69C05D50C222}" type="presParOf" srcId="{882C573B-0DA9-48BF-BE7F-DE2D515F49EA}" destId="{1642E74D-A423-4A15-B65B-8E1745BF3829}" srcOrd="9" destOrd="0" presId="urn:microsoft.com/office/officeart/2005/8/layout/process2"/>
    <dgm:cxn modelId="{A4F2BBF5-F9B9-4429-AF7E-4553B4905B60}" type="presParOf" srcId="{1642E74D-A423-4A15-B65B-8E1745BF3829}" destId="{331BADA0-71AE-4077-9FFB-A708E8B1CCDD}" srcOrd="0" destOrd="0" presId="urn:microsoft.com/office/officeart/2005/8/layout/process2"/>
    <dgm:cxn modelId="{DA719D2B-0BE0-4E66-BA8B-E01DC43E33BE}" type="presParOf" srcId="{882C573B-0DA9-48BF-BE7F-DE2D515F49EA}" destId="{8E97492D-4F78-4F8D-AECE-5F210CB35CAC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74C57C-D71C-48BE-94B3-BD9C37C0131A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4C8BD903-F038-459F-BCD7-F2438740DA6A}">
      <dgm:prSet phldrT="[Teksts]" custT="1"/>
      <dgm:spPr>
        <a:solidFill>
          <a:srgbClr val="FFFF00"/>
        </a:solidFill>
      </dgm:spPr>
      <dgm:t>
        <a:bodyPr/>
        <a:lstStyle/>
        <a:p>
          <a:pPr algn="ctr"/>
          <a:r>
            <a:rPr lang="lv-LV" sz="2200" b="1" kern="1200" dirty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  <a:ea typeface="+mn-ea"/>
              <a:cs typeface="+mn-cs"/>
            </a:rPr>
            <a:t>KONKURSA IZSLUDINĀŠANA </a:t>
          </a:r>
          <a:r>
            <a:rPr lang="lv-LV" sz="22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UN PROJEKTU IESNIEGŠANA</a:t>
          </a:r>
          <a:endParaRPr lang="lv-LV" sz="22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F362AA5-B3D1-4A90-8BA2-7C6E9E2B7410}" type="parTrans" cxnId="{C2556BD9-94D4-4D7B-A404-ED8E5789D72F}">
      <dgm:prSet/>
      <dgm:spPr/>
      <dgm:t>
        <a:bodyPr/>
        <a:lstStyle/>
        <a:p>
          <a:pPr algn="ctr"/>
          <a:endParaRPr lang="lv-LV"/>
        </a:p>
      </dgm:t>
    </dgm:pt>
    <dgm:pt modelId="{E68B8620-CB4F-422F-8FC3-74E9B5C086F9}" type="sibTrans" cxnId="{C2556BD9-94D4-4D7B-A404-ED8E5789D72F}">
      <dgm:prSet/>
      <dgm:spPr/>
      <dgm:t>
        <a:bodyPr/>
        <a:lstStyle/>
        <a:p>
          <a:pPr algn="ctr"/>
          <a:endParaRPr lang="lv-LV"/>
        </a:p>
      </dgm:t>
    </dgm:pt>
    <dgm:pt modelId="{5FECE6A2-104F-470F-B5F0-5313AEF5AA5B}">
      <dgm:prSet phldrT="[Teksts]" custT="1"/>
      <dgm:spPr>
        <a:solidFill>
          <a:srgbClr val="FFFFA7"/>
        </a:solidFill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2200" b="0" dirty="0" err="1">
              <a:solidFill>
                <a:schemeClr val="tx1">
                  <a:lumMod val="75000"/>
                  <a:lumOff val="25000"/>
                </a:schemeClr>
              </a:solidFill>
            </a:rPr>
            <a:t>Ievadseminārs</a:t>
          </a:r>
          <a:r>
            <a:rPr lang="lv-LV" sz="2200" b="0" dirty="0">
              <a:solidFill>
                <a:schemeClr val="tx1">
                  <a:lumMod val="75000"/>
                  <a:lumOff val="25000"/>
                </a:schemeClr>
              </a:solidFill>
            </a:rPr>
            <a:t> un ideju darbnīcas</a:t>
          </a:r>
        </a:p>
      </dgm:t>
    </dgm:pt>
    <dgm:pt modelId="{34C34EF7-E4A2-4300-B266-8C233C490890}" type="parTrans" cxnId="{E8746C3B-4761-464F-A2E8-30D9932B0799}">
      <dgm:prSet/>
      <dgm:spPr/>
      <dgm:t>
        <a:bodyPr/>
        <a:lstStyle/>
        <a:p>
          <a:pPr algn="ctr"/>
          <a:endParaRPr lang="lv-LV"/>
        </a:p>
      </dgm:t>
    </dgm:pt>
    <dgm:pt modelId="{730E1146-4618-40AB-BEFC-9FDCC78D9945}" type="sibTrans" cxnId="{E8746C3B-4761-464F-A2E8-30D9932B0799}">
      <dgm:prSet/>
      <dgm:spPr/>
      <dgm:t>
        <a:bodyPr/>
        <a:lstStyle/>
        <a:p>
          <a:pPr algn="ctr"/>
          <a:endParaRPr lang="lv-LV"/>
        </a:p>
      </dgm:t>
    </dgm:pt>
    <dgm:pt modelId="{FF755610-1359-4893-AED2-B5DA27378981}">
      <dgm:prSet phldrT="[Teksts]" custT="1"/>
      <dgm:spPr>
        <a:solidFill>
          <a:srgbClr val="FFFFA7"/>
        </a:solidFill>
      </dgm:spPr>
      <dgm:t>
        <a:bodyPr/>
        <a:lstStyle/>
        <a:p>
          <a:pPr algn="ctr"/>
          <a:r>
            <a:rPr lang="lv-LV" sz="2200" b="0" dirty="0" err="1">
              <a:solidFill>
                <a:schemeClr val="tx1">
                  <a:lumMod val="75000"/>
                  <a:lumOff val="25000"/>
                </a:schemeClr>
              </a:solidFill>
            </a:rPr>
            <a:t>Paraugtāmes</a:t>
          </a:r>
          <a:endParaRPr lang="lv-LV" sz="2200" b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2EBBD16-E9D4-4881-A7CB-F78BB19108B7}" type="parTrans" cxnId="{F3BA4FE0-61ED-4C9F-B372-B2B4D5B99970}">
      <dgm:prSet/>
      <dgm:spPr/>
      <dgm:t>
        <a:bodyPr/>
        <a:lstStyle/>
        <a:p>
          <a:endParaRPr lang="lv-LV"/>
        </a:p>
      </dgm:t>
    </dgm:pt>
    <dgm:pt modelId="{BBCFA224-1A31-4F37-9342-0C8FAABD650E}" type="sibTrans" cxnId="{F3BA4FE0-61ED-4C9F-B372-B2B4D5B99970}">
      <dgm:prSet/>
      <dgm:spPr/>
      <dgm:t>
        <a:bodyPr/>
        <a:lstStyle/>
        <a:p>
          <a:endParaRPr lang="lv-LV"/>
        </a:p>
      </dgm:t>
    </dgm:pt>
    <dgm:pt modelId="{95F303C0-8E9B-457D-96BE-EF3AF07E7B89}">
      <dgm:prSet phldrT="[Teksts]" custT="1"/>
      <dgm:spPr>
        <a:solidFill>
          <a:srgbClr val="FFFFA7"/>
        </a:solidFill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2200" b="0" dirty="0">
              <a:solidFill>
                <a:schemeClr val="tx1">
                  <a:lumMod val="75000"/>
                  <a:lumOff val="25000"/>
                </a:schemeClr>
              </a:solidFill>
            </a:rPr>
            <a:t>Konsultācijas ar speciālistiem</a:t>
          </a:r>
        </a:p>
      </dgm:t>
    </dgm:pt>
    <dgm:pt modelId="{22DFB340-506F-4030-8166-8B709B7DEC30}" type="parTrans" cxnId="{0287A0A7-0D48-4717-8558-9CB856E79072}">
      <dgm:prSet/>
      <dgm:spPr/>
      <dgm:t>
        <a:bodyPr/>
        <a:lstStyle/>
        <a:p>
          <a:endParaRPr lang="lv-LV"/>
        </a:p>
      </dgm:t>
    </dgm:pt>
    <dgm:pt modelId="{9ED125A8-B566-4407-9364-9D6F75BCB73D}" type="sibTrans" cxnId="{0287A0A7-0D48-4717-8558-9CB856E79072}">
      <dgm:prSet/>
      <dgm:spPr/>
      <dgm:t>
        <a:bodyPr/>
        <a:lstStyle/>
        <a:p>
          <a:endParaRPr lang="lv-LV"/>
        </a:p>
      </dgm:t>
    </dgm:pt>
    <dgm:pt modelId="{E4CE8ABD-408A-4FD5-8EE9-8C86A7AE5873}">
      <dgm:prSet phldrT="[Teksts]" custT="1"/>
      <dgm:spPr>
        <a:solidFill>
          <a:srgbClr val="FFFFA7"/>
        </a:solidFill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2200" b="0" dirty="0">
              <a:solidFill>
                <a:schemeClr val="tx1">
                  <a:lumMod val="75000"/>
                  <a:lumOff val="25000"/>
                </a:schemeClr>
              </a:solidFill>
            </a:rPr>
            <a:t>Projektu iesniegšana</a:t>
          </a:r>
        </a:p>
      </dgm:t>
    </dgm:pt>
    <dgm:pt modelId="{DC9B6106-25EF-4D4B-8F09-9CA4AB3DA0C3}" type="parTrans" cxnId="{2F052C11-E9AF-4543-83EF-5C666BAFDC2A}">
      <dgm:prSet/>
      <dgm:spPr/>
      <dgm:t>
        <a:bodyPr/>
        <a:lstStyle/>
        <a:p>
          <a:endParaRPr lang="lv-LV"/>
        </a:p>
      </dgm:t>
    </dgm:pt>
    <dgm:pt modelId="{61B01FD6-3FD9-4716-B543-CDD8C804496A}" type="sibTrans" cxnId="{2F052C11-E9AF-4543-83EF-5C666BAFDC2A}">
      <dgm:prSet/>
      <dgm:spPr/>
      <dgm:t>
        <a:bodyPr/>
        <a:lstStyle/>
        <a:p>
          <a:endParaRPr lang="lv-LV"/>
        </a:p>
      </dgm:t>
    </dgm:pt>
    <dgm:pt modelId="{331DC48A-0379-44E8-9B0C-FCB8DDE15346}" type="pres">
      <dgm:prSet presAssocID="{AB74C57C-D71C-48BE-94B3-BD9C37C0131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84B5185-11DE-4865-AEDD-29A70E7D6430}" type="pres">
      <dgm:prSet presAssocID="{AB74C57C-D71C-48BE-94B3-BD9C37C0131A}" presName="hierFlow" presStyleCnt="0"/>
      <dgm:spPr/>
    </dgm:pt>
    <dgm:pt modelId="{784669F9-2846-4625-9700-3FBE41B40ABD}" type="pres">
      <dgm:prSet presAssocID="{AB74C57C-D71C-48BE-94B3-BD9C37C0131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EC5F5CF-C577-4E69-A0EF-C8D3CBF7AE60}" type="pres">
      <dgm:prSet presAssocID="{4C8BD903-F038-459F-BCD7-F2438740DA6A}" presName="Name14" presStyleCnt="0"/>
      <dgm:spPr/>
    </dgm:pt>
    <dgm:pt modelId="{FFFB9806-A4D2-4CB9-A4E7-DBDF3076C95D}" type="pres">
      <dgm:prSet presAssocID="{4C8BD903-F038-459F-BCD7-F2438740DA6A}" presName="level1Shape" presStyleLbl="node0" presStyleIdx="0" presStyleCnt="1" custScaleX="123183" custScaleY="109384" custLinFactNeighborX="442" custLinFactNeighborY="-2124">
        <dgm:presLayoutVars>
          <dgm:chPref val="3"/>
        </dgm:presLayoutVars>
      </dgm:prSet>
      <dgm:spPr/>
    </dgm:pt>
    <dgm:pt modelId="{15BA8D8F-9CA6-4D06-98C6-F38FB98CE572}" type="pres">
      <dgm:prSet presAssocID="{4C8BD903-F038-459F-BCD7-F2438740DA6A}" presName="hierChild2" presStyleCnt="0"/>
      <dgm:spPr/>
    </dgm:pt>
    <dgm:pt modelId="{49C3FFD1-F0D2-4EC1-9967-6809F3C67D8F}" type="pres">
      <dgm:prSet presAssocID="{34C34EF7-E4A2-4300-B266-8C233C490890}" presName="Name19" presStyleLbl="parChTrans1D2" presStyleIdx="0" presStyleCnt="4"/>
      <dgm:spPr/>
    </dgm:pt>
    <dgm:pt modelId="{02D0200F-360E-4352-B4E7-233AAFDE24C9}" type="pres">
      <dgm:prSet presAssocID="{5FECE6A2-104F-470F-B5F0-5313AEF5AA5B}" presName="Name21" presStyleCnt="0"/>
      <dgm:spPr/>
    </dgm:pt>
    <dgm:pt modelId="{5B476B92-419D-46D4-98D3-691175A14FC6}" type="pres">
      <dgm:prSet presAssocID="{5FECE6A2-104F-470F-B5F0-5313AEF5AA5B}" presName="level2Shape" presStyleLbl="node2" presStyleIdx="0" presStyleCnt="4" custScaleX="112086"/>
      <dgm:spPr/>
    </dgm:pt>
    <dgm:pt modelId="{27D1C199-2360-4C8D-B8C1-C8AAD82DE4F6}" type="pres">
      <dgm:prSet presAssocID="{5FECE6A2-104F-470F-B5F0-5313AEF5AA5B}" presName="hierChild3" presStyleCnt="0"/>
      <dgm:spPr/>
    </dgm:pt>
    <dgm:pt modelId="{151C8ACC-216E-4B82-9A87-8CD5E76A3E96}" type="pres">
      <dgm:prSet presAssocID="{22EBBD16-E9D4-4881-A7CB-F78BB19108B7}" presName="Name19" presStyleLbl="parChTrans1D2" presStyleIdx="1" presStyleCnt="4"/>
      <dgm:spPr/>
    </dgm:pt>
    <dgm:pt modelId="{1474534E-078C-4F69-83B5-285818E2DEFF}" type="pres">
      <dgm:prSet presAssocID="{FF755610-1359-4893-AED2-B5DA27378981}" presName="Name21" presStyleCnt="0"/>
      <dgm:spPr/>
    </dgm:pt>
    <dgm:pt modelId="{94F4989E-6375-42CC-B9C3-E57E1BFC7A2F}" type="pres">
      <dgm:prSet presAssocID="{FF755610-1359-4893-AED2-B5DA27378981}" presName="level2Shape" presStyleLbl="node2" presStyleIdx="1" presStyleCnt="4" custScaleX="112086"/>
      <dgm:spPr/>
    </dgm:pt>
    <dgm:pt modelId="{6D98C29C-649A-47B6-B3EB-74E712D577AE}" type="pres">
      <dgm:prSet presAssocID="{FF755610-1359-4893-AED2-B5DA27378981}" presName="hierChild3" presStyleCnt="0"/>
      <dgm:spPr/>
    </dgm:pt>
    <dgm:pt modelId="{AB48074B-4168-4511-AC36-42DB9DBFFDEC}" type="pres">
      <dgm:prSet presAssocID="{22DFB340-506F-4030-8166-8B709B7DEC30}" presName="Name19" presStyleLbl="parChTrans1D2" presStyleIdx="2" presStyleCnt="4"/>
      <dgm:spPr/>
    </dgm:pt>
    <dgm:pt modelId="{5133CF52-2EDA-442F-ABE5-EC00C65846C2}" type="pres">
      <dgm:prSet presAssocID="{95F303C0-8E9B-457D-96BE-EF3AF07E7B89}" presName="Name21" presStyleCnt="0"/>
      <dgm:spPr/>
    </dgm:pt>
    <dgm:pt modelId="{E552B071-8B68-4D42-93DD-AC5191C01605}" type="pres">
      <dgm:prSet presAssocID="{95F303C0-8E9B-457D-96BE-EF3AF07E7B89}" presName="level2Shape" presStyleLbl="node2" presStyleIdx="2" presStyleCnt="4" custScaleX="112086" custLinFactNeighborX="4465" custLinFactNeighborY="2025"/>
      <dgm:spPr/>
    </dgm:pt>
    <dgm:pt modelId="{1367E84B-8BB6-400D-B9A4-A6CCF8851FE4}" type="pres">
      <dgm:prSet presAssocID="{95F303C0-8E9B-457D-96BE-EF3AF07E7B89}" presName="hierChild3" presStyleCnt="0"/>
      <dgm:spPr/>
    </dgm:pt>
    <dgm:pt modelId="{EC4630C1-11E4-41AB-AA62-DAF427E82835}" type="pres">
      <dgm:prSet presAssocID="{DC9B6106-25EF-4D4B-8F09-9CA4AB3DA0C3}" presName="Name19" presStyleLbl="parChTrans1D2" presStyleIdx="3" presStyleCnt="4"/>
      <dgm:spPr/>
    </dgm:pt>
    <dgm:pt modelId="{9C8ECD6D-1FE8-44B6-8EE9-E5CB04068034}" type="pres">
      <dgm:prSet presAssocID="{E4CE8ABD-408A-4FD5-8EE9-8C86A7AE5873}" presName="Name21" presStyleCnt="0"/>
      <dgm:spPr/>
    </dgm:pt>
    <dgm:pt modelId="{AF86F22D-E3E4-41C9-B200-5A1B716EB751}" type="pres">
      <dgm:prSet presAssocID="{E4CE8ABD-408A-4FD5-8EE9-8C86A7AE5873}" presName="level2Shape" presStyleLbl="node2" presStyleIdx="3" presStyleCnt="4" custScaleX="112086"/>
      <dgm:spPr/>
    </dgm:pt>
    <dgm:pt modelId="{954485D3-378D-477F-B8EF-318B3D769983}" type="pres">
      <dgm:prSet presAssocID="{E4CE8ABD-408A-4FD5-8EE9-8C86A7AE5873}" presName="hierChild3" presStyleCnt="0"/>
      <dgm:spPr/>
    </dgm:pt>
    <dgm:pt modelId="{3B472C62-2578-40B1-9228-F89866AFED0F}" type="pres">
      <dgm:prSet presAssocID="{AB74C57C-D71C-48BE-94B3-BD9C37C0131A}" presName="bgShapesFlow" presStyleCnt="0"/>
      <dgm:spPr/>
    </dgm:pt>
  </dgm:ptLst>
  <dgm:cxnLst>
    <dgm:cxn modelId="{601E120C-AAB8-4238-B848-8C2F6D6C15B7}" type="presOf" srcId="{34C34EF7-E4A2-4300-B266-8C233C490890}" destId="{49C3FFD1-F0D2-4EC1-9967-6809F3C67D8F}" srcOrd="0" destOrd="0" presId="urn:microsoft.com/office/officeart/2005/8/layout/hierarchy6"/>
    <dgm:cxn modelId="{90621811-D37C-4E5B-A79C-CE26538D4C82}" type="presOf" srcId="{22DFB340-506F-4030-8166-8B709B7DEC30}" destId="{AB48074B-4168-4511-AC36-42DB9DBFFDEC}" srcOrd="0" destOrd="0" presId="urn:microsoft.com/office/officeart/2005/8/layout/hierarchy6"/>
    <dgm:cxn modelId="{2F052C11-E9AF-4543-83EF-5C666BAFDC2A}" srcId="{4C8BD903-F038-459F-BCD7-F2438740DA6A}" destId="{E4CE8ABD-408A-4FD5-8EE9-8C86A7AE5873}" srcOrd="3" destOrd="0" parTransId="{DC9B6106-25EF-4D4B-8F09-9CA4AB3DA0C3}" sibTransId="{61B01FD6-3FD9-4716-B543-CDD8C804496A}"/>
    <dgm:cxn modelId="{E8746C3B-4761-464F-A2E8-30D9932B0799}" srcId="{4C8BD903-F038-459F-BCD7-F2438740DA6A}" destId="{5FECE6A2-104F-470F-B5F0-5313AEF5AA5B}" srcOrd="0" destOrd="0" parTransId="{34C34EF7-E4A2-4300-B266-8C233C490890}" sibTransId="{730E1146-4618-40AB-BEFC-9FDCC78D9945}"/>
    <dgm:cxn modelId="{8245B85D-BC8F-422D-940A-D989CB03906E}" type="presOf" srcId="{5FECE6A2-104F-470F-B5F0-5313AEF5AA5B}" destId="{5B476B92-419D-46D4-98D3-691175A14FC6}" srcOrd="0" destOrd="0" presId="urn:microsoft.com/office/officeart/2005/8/layout/hierarchy6"/>
    <dgm:cxn modelId="{B5728744-B88D-43F2-8153-822C790FBB39}" type="presOf" srcId="{FF755610-1359-4893-AED2-B5DA27378981}" destId="{94F4989E-6375-42CC-B9C3-E57E1BFC7A2F}" srcOrd="0" destOrd="0" presId="urn:microsoft.com/office/officeart/2005/8/layout/hierarchy6"/>
    <dgm:cxn modelId="{7A0855A0-CD76-4032-8A63-749B0BCD03D8}" type="presOf" srcId="{4C8BD903-F038-459F-BCD7-F2438740DA6A}" destId="{FFFB9806-A4D2-4CB9-A4E7-DBDF3076C95D}" srcOrd="0" destOrd="0" presId="urn:microsoft.com/office/officeart/2005/8/layout/hierarchy6"/>
    <dgm:cxn modelId="{A0A16BA1-49F3-4FCC-BCC0-F429A5E080AE}" type="presOf" srcId="{AB74C57C-D71C-48BE-94B3-BD9C37C0131A}" destId="{331DC48A-0379-44E8-9B0C-FCB8DDE15346}" srcOrd="0" destOrd="0" presId="urn:microsoft.com/office/officeart/2005/8/layout/hierarchy6"/>
    <dgm:cxn modelId="{0287A0A7-0D48-4717-8558-9CB856E79072}" srcId="{4C8BD903-F038-459F-BCD7-F2438740DA6A}" destId="{95F303C0-8E9B-457D-96BE-EF3AF07E7B89}" srcOrd="2" destOrd="0" parTransId="{22DFB340-506F-4030-8166-8B709B7DEC30}" sibTransId="{9ED125A8-B566-4407-9364-9D6F75BCB73D}"/>
    <dgm:cxn modelId="{0E6C2EBF-7913-4867-9219-6E49F993758D}" type="presOf" srcId="{22EBBD16-E9D4-4881-A7CB-F78BB19108B7}" destId="{151C8ACC-216E-4B82-9A87-8CD5E76A3E96}" srcOrd="0" destOrd="0" presId="urn:microsoft.com/office/officeart/2005/8/layout/hierarchy6"/>
    <dgm:cxn modelId="{C2556BD9-94D4-4D7B-A404-ED8E5789D72F}" srcId="{AB74C57C-D71C-48BE-94B3-BD9C37C0131A}" destId="{4C8BD903-F038-459F-BCD7-F2438740DA6A}" srcOrd="0" destOrd="0" parTransId="{EF362AA5-B3D1-4A90-8BA2-7C6E9E2B7410}" sibTransId="{E68B8620-CB4F-422F-8FC3-74E9B5C086F9}"/>
    <dgm:cxn modelId="{F3BA4FE0-61ED-4C9F-B372-B2B4D5B99970}" srcId="{4C8BD903-F038-459F-BCD7-F2438740DA6A}" destId="{FF755610-1359-4893-AED2-B5DA27378981}" srcOrd="1" destOrd="0" parTransId="{22EBBD16-E9D4-4881-A7CB-F78BB19108B7}" sibTransId="{BBCFA224-1A31-4F37-9342-0C8FAABD650E}"/>
    <dgm:cxn modelId="{BD1455EA-B057-43E8-9F1D-C00A74D0CBAD}" type="presOf" srcId="{95F303C0-8E9B-457D-96BE-EF3AF07E7B89}" destId="{E552B071-8B68-4D42-93DD-AC5191C01605}" srcOrd="0" destOrd="0" presId="urn:microsoft.com/office/officeart/2005/8/layout/hierarchy6"/>
    <dgm:cxn modelId="{D17AB2FA-4C1D-4F82-B83C-134F554D96DC}" type="presOf" srcId="{DC9B6106-25EF-4D4B-8F09-9CA4AB3DA0C3}" destId="{EC4630C1-11E4-41AB-AA62-DAF427E82835}" srcOrd="0" destOrd="0" presId="urn:microsoft.com/office/officeart/2005/8/layout/hierarchy6"/>
    <dgm:cxn modelId="{676ED0FD-AE6A-403D-AE9E-85B8EDA57442}" type="presOf" srcId="{E4CE8ABD-408A-4FD5-8EE9-8C86A7AE5873}" destId="{AF86F22D-E3E4-41C9-B200-5A1B716EB751}" srcOrd="0" destOrd="0" presId="urn:microsoft.com/office/officeart/2005/8/layout/hierarchy6"/>
    <dgm:cxn modelId="{836AB2F8-4ED7-4C90-B372-54436DF4E0F0}" type="presParOf" srcId="{331DC48A-0379-44E8-9B0C-FCB8DDE15346}" destId="{B84B5185-11DE-4865-AEDD-29A70E7D6430}" srcOrd="0" destOrd="0" presId="urn:microsoft.com/office/officeart/2005/8/layout/hierarchy6"/>
    <dgm:cxn modelId="{D6743300-9FEC-457C-A118-86F869D1C2BD}" type="presParOf" srcId="{B84B5185-11DE-4865-AEDD-29A70E7D6430}" destId="{784669F9-2846-4625-9700-3FBE41B40ABD}" srcOrd="0" destOrd="0" presId="urn:microsoft.com/office/officeart/2005/8/layout/hierarchy6"/>
    <dgm:cxn modelId="{2404356C-6401-46AA-B9FA-644F7523AC40}" type="presParOf" srcId="{784669F9-2846-4625-9700-3FBE41B40ABD}" destId="{0EC5F5CF-C577-4E69-A0EF-C8D3CBF7AE60}" srcOrd="0" destOrd="0" presId="urn:microsoft.com/office/officeart/2005/8/layout/hierarchy6"/>
    <dgm:cxn modelId="{CBB2023D-C297-468B-A58E-14686CDC1972}" type="presParOf" srcId="{0EC5F5CF-C577-4E69-A0EF-C8D3CBF7AE60}" destId="{FFFB9806-A4D2-4CB9-A4E7-DBDF3076C95D}" srcOrd="0" destOrd="0" presId="urn:microsoft.com/office/officeart/2005/8/layout/hierarchy6"/>
    <dgm:cxn modelId="{D829BCE0-287F-48B0-B1BF-00614F32997C}" type="presParOf" srcId="{0EC5F5CF-C577-4E69-A0EF-C8D3CBF7AE60}" destId="{15BA8D8F-9CA6-4D06-98C6-F38FB98CE572}" srcOrd="1" destOrd="0" presId="urn:microsoft.com/office/officeart/2005/8/layout/hierarchy6"/>
    <dgm:cxn modelId="{490658ED-F084-4CDB-8F03-FBA1B1283C7F}" type="presParOf" srcId="{15BA8D8F-9CA6-4D06-98C6-F38FB98CE572}" destId="{49C3FFD1-F0D2-4EC1-9967-6809F3C67D8F}" srcOrd="0" destOrd="0" presId="urn:microsoft.com/office/officeart/2005/8/layout/hierarchy6"/>
    <dgm:cxn modelId="{63F99FB5-98E9-410C-8D6D-EF12D0FBFD32}" type="presParOf" srcId="{15BA8D8F-9CA6-4D06-98C6-F38FB98CE572}" destId="{02D0200F-360E-4352-B4E7-233AAFDE24C9}" srcOrd="1" destOrd="0" presId="urn:microsoft.com/office/officeart/2005/8/layout/hierarchy6"/>
    <dgm:cxn modelId="{0C44933D-8D4E-4C81-937E-C3FC7F3EC52C}" type="presParOf" srcId="{02D0200F-360E-4352-B4E7-233AAFDE24C9}" destId="{5B476B92-419D-46D4-98D3-691175A14FC6}" srcOrd="0" destOrd="0" presId="urn:microsoft.com/office/officeart/2005/8/layout/hierarchy6"/>
    <dgm:cxn modelId="{2FC33F6B-5DD4-4739-B679-31B785ACCC10}" type="presParOf" srcId="{02D0200F-360E-4352-B4E7-233AAFDE24C9}" destId="{27D1C199-2360-4C8D-B8C1-C8AAD82DE4F6}" srcOrd="1" destOrd="0" presId="urn:microsoft.com/office/officeart/2005/8/layout/hierarchy6"/>
    <dgm:cxn modelId="{AB921EFB-FCB8-468F-AE8C-AC49A8B5AFE5}" type="presParOf" srcId="{15BA8D8F-9CA6-4D06-98C6-F38FB98CE572}" destId="{151C8ACC-216E-4B82-9A87-8CD5E76A3E96}" srcOrd="2" destOrd="0" presId="urn:microsoft.com/office/officeart/2005/8/layout/hierarchy6"/>
    <dgm:cxn modelId="{20A78146-CDCF-4C10-A85A-D675EAD92789}" type="presParOf" srcId="{15BA8D8F-9CA6-4D06-98C6-F38FB98CE572}" destId="{1474534E-078C-4F69-83B5-285818E2DEFF}" srcOrd="3" destOrd="0" presId="urn:microsoft.com/office/officeart/2005/8/layout/hierarchy6"/>
    <dgm:cxn modelId="{90B649AE-27AA-49B7-B90F-1FE275E53474}" type="presParOf" srcId="{1474534E-078C-4F69-83B5-285818E2DEFF}" destId="{94F4989E-6375-42CC-B9C3-E57E1BFC7A2F}" srcOrd="0" destOrd="0" presId="urn:microsoft.com/office/officeart/2005/8/layout/hierarchy6"/>
    <dgm:cxn modelId="{D6DA94F2-1328-43DB-A02C-6CD84FB1AEBE}" type="presParOf" srcId="{1474534E-078C-4F69-83B5-285818E2DEFF}" destId="{6D98C29C-649A-47B6-B3EB-74E712D577AE}" srcOrd="1" destOrd="0" presId="urn:microsoft.com/office/officeart/2005/8/layout/hierarchy6"/>
    <dgm:cxn modelId="{71D6CEB6-997F-43E5-ADFF-8C5F22C6F26E}" type="presParOf" srcId="{15BA8D8F-9CA6-4D06-98C6-F38FB98CE572}" destId="{AB48074B-4168-4511-AC36-42DB9DBFFDEC}" srcOrd="4" destOrd="0" presId="urn:microsoft.com/office/officeart/2005/8/layout/hierarchy6"/>
    <dgm:cxn modelId="{16509B1B-4964-4937-A6D8-662A32B24BEE}" type="presParOf" srcId="{15BA8D8F-9CA6-4D06-98C6-F38FB98CE572}" destId="{5133CF52-2EDA-442F-ABE5-EC00C65846C2}" srcOrd="5" destOrd="0" presId="urn:microsoft.com/office/officeart/2005/8/layout/hierarchy6"/>
    <dgm:cxn modelId="{CE9BAADB-3D65-4317-B9B6-88E7F66C7834}" type="presParOf" srcId="{5133CF52-2EDA-442F-ABE5-EC00C65846C2}" destId="{E552B071-8B68-4D42-93DD-AC5191C01605}" srcOrd="0" destOrd="0" presId="urn:microsoft.com/office/officeart/2005/8/layout/hierarchy6"/>
    <dgm:cxn modelId="{2FDEEF19-B387-47FB-936E-32C8D5B3417A}" type="presParOf" srcId="{5133CF52-2EDA-442F-ABE5-EC00C65846C2}" destId="{1367E84B-8BB6-400D-B9A4-A6CCF8851FE4}" srcOrd="1" destOrd="0" presId="urn:microsoft.com/office/officeart/2005/8/layout/hierarchy6"/>
    <dgm:cxn modelId="{A198ABDD-2973-4213-909A-D8BE379CA069}" type="presParOf" srcId="{15BA8D8F-9CA6-4D06-98C6-F38FB98CE572}" destId="{EC4630C1-11E4-41AB-AA62-DAF427E82835}" srcOrd="6" destOrd="0" presId="urn:microsoft.com/office/officeart/2005/8/layout/hierarchy6"/>
    <dgm:cxn modelId="{7BDD6EDD-CCEF-4F46-8384-7A6C04C5E190}" type="presParOf" srcId="{15BA8D8F-9CA6-4D06-98C6-F38FB98CE572}" destId="{9C8ECD6D-1FE8-44B6-8EE9-E5CB04068034}" srcOrd="7" destOrd="0" presId="urn:microsoft.com/office/officeart/2005/8/layout/hierarchy6"/>
    <dgm:cxn modelId="{076CAEF7-63FE-41DC-9CBB-205A7FC634A8}" type="presParOf" srcId="{9C8ECD6D-1FE8-44B6-8EE9-E5CB04068034}" destId="{AF86F22D-E3E4-41C9-B200-5A1B716EB751}" srcOrd="0" destOrd="0" presId="urn:microsoft.com/office/officeart/2005/8/layout/hierarchy6"/>
    <dgm:cxn modelId="{EF96D434-ACC6-43FC-A568-C249B9A828B0}" type="presParOf" srcId="{9C8ECD6D-1FE8-44B6-8EE9-E5CB04068034}" destId="{954485D3-378D-477F-B8EF-318B3D769983}" srcOrd="1" destOrd="0" presId="urn:microsoft.com/office/officeart/2005/8/layout/hierarchy6"/>
    <dgm:cxn modelId="{6B9A9E6E-B88F-40AD-8DA7-804B2AF57FCF}" type="presParOf" srcId="{331DC48A-0379-44E8-9B0C-FCB8DDE15346}" destId="{3B472C62-2578-40B1-9228-F89866AFED0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7DF206-8AC1-4D1F-A661-5DF8DF0E7114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9A343A3-8359-4E97-83BD-F81CCC2C4E09}">
      <dgm:prSet phldrT="[Teksts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lv-LV" sz="2400" b="1" u="sng" dirty="0"/>
            <a:t>AIC - </a:t>
          </a:r>
        </a:p>
        <a:p>
          <a:r>
            <a:rPr lang="lv-LV" sz="2400" dirty="0"/>
            <a:t>visu LB projektu īpašnieks</a:t>
          </a:r>
        </a:p>
      </dgm:t>
    </dgm:pt>
    <dgm:pt modelId="{5A8C434B-E43A-4241-A794-FC3D2FBD1DE9}" type="parTrans" cxnId="{6239BF0D-788E-40D4-9B44-80764F91AA39}">
      <dgm:prSet/>
      <dgm:spPr/>
      <dgm:t>
        <a:bodyPr/>
        <a:lstStyle/>
        <a:p>
          <a:endParaRPr lang="lv-LV"/>
        </a:p>
      </dgm:t>
    </dgm:pt>
    <dgm:pt modelId="{61C758A0-48F5-40BD-9E3B-2597216063CA}" type="sibTrans" cxnId="{6239BF0D-788E-40D4-9B44-80764F91AA39}">
      <dgm:prSet/>
      <dgm:spPr/>
      <dgm:t>
        <a:bodyPr/>
        <a:lstStyle/>
        <a:p>
          <a:endParaRPr lang="lv-LV"/>
        </a:p>
      </dgm:t>
    </dgm:pt>
    <dgm:pt modelId="{EC66EA2F-B568-4CC9-846C-3AFEC1A9C9BD}">
      <dgm:prSet phldrT="[Teksts]"/>
      <dgm:spPr>
        <a:solidFill>
          <a:srgbClr val="92D050"/>
        </a:solidFill>
      </dgm:spPr>
      <dgm:t>
        <a:bodyPr/>
        <a:lstStyle/>
        <a:p>
          <a:r>
            <a:rPr lang="lv-LV" dirty="0"/>
            <a:t>Kompetentā iestāde 1</a:t>
          </a:r>
        </a:p>
      </dgm:t>
    </dgm:pt>
    <dgm:pt modelId="{C6A2F624-79DE-407A-A565-7AF99A330C41}" type="parTrans" cxnId="{F8F16EA2-CC83-4536-96B0-76E8623C66AE}">
      <dgm:prSet/>
      <dgm:spPr/>
      <dgm:t>
        <a:bodyPr/>
        <a:lstStyle/>
        <a:p>
          <a:endParaRPr lang="lv-LV"/>
        </a:p>
      </dgm:t>
    </dgm:pt>
    <dgm:pt modelId="{EC8A1D0C-C51C-454C-AC16-66A1312353CA}" type="sibTrans" cxnId="{F8F16EA2-CC83-4536-96B0-76E8623C66AE}">
      <dgm:prSet/>
      <dgm:spPr/>
      <dgm:t>
        <a:bodyPr/>
        <a:lstStyle/>
        <a:p>
          <a:endParaRPr lang="lv-LV"/>
        </a:p>
      </dgm:t>
    </dgm:pt>
    <dgm:pt modelId="{6D21DCE1-A6E3-4AF0-9950-DD640269716D}">
      <dgm:prSet phldrT="[Teksts]"/>
      <dgm:spPr>
        <a:solidFill>
          <a:srgbClr val="92D050"/>
        </a:solidFill>
      </dgm:spPr>
      <dgm:t>
        <a:bodyPr/>
        <a:lstStyle/>
        <a:p>
          <a:r>
            <a:rPr lang="lv-LV" dirty="0"/>
            <a:t>Kompetentā iestāde 3</a:t>
          </a:r>
        </a:p>
      </dgm:t>
    </dgm:pt>
    <dgm:pt modelId="{EA113D63-D3E0-42D5-BDA4-2ABED89EC290}" type="parTrans" cxnId="{04E54905-A376-41EA-BC96-E53117219F9F}">
      <dgm:prSet/>
      <dgm:spPr/>
      <dgm:t>
        <a:bodyPr/>
        <a:lstStyle/>
        <a:p>
          <a:endParaRPr lang="lv-LV"/>
        </a:p>
      </dgm:t>
    </dgm:pt>
    <dgm:pt modelId="{DD7045FB-23A0-41D4-992E-2534B2B015E8}" type="sibTrans" cxnId="{04E54905-A376-41EA-BC96-E53117219F9F}">
      <dgm:prSet/>
      <dgm:spPr/>
      <dgm:t>
        <a:bodyPr/>
        <a:lstStyle/>
        <a:p>
          <a:endParaRPr lang="lv-LV"/>
        </a:p>
      </dgm:t>
    </dgm:pt>
    <dgm:pt modelId="{A3D3FDA1-86E3-4B0E-BCC9-028683520E9F}">
      <dgm:prSet phldrT="[Teksts]"/>
      <dgm:spPr>
        <a:solidFill>
          <a:srgbClr val="92D050"/>
        </a:solidFill>
      </dgm:spPr>
      <dgm:t>
        <a:bodyPr/>
        <a:lstStyle/>
        <a:p>
          <a:r>
            <a:rPr lang="lv-LV" dirty="0"/>
            <a:t>Kompetentā iestāde 2</a:t>
          </a:r>
        </a:p>
      </dgm:t>
    </dgm:pt>
    <dgm:pt modelId="{7FF53D43-B1F1-456D-A532-DF578CAB8596}" type="parTrans" cxnId="{C7EB26C1-85D6-4106-8371-236CD4E0B71C}">
      <dgm:prSet/>
      <dgm:spPr/>
      <dgm:t>
        <a:bodyPr/>
        <a:lstStyle/>
        <a:p>
          <a:endParaRPr lang="lv-LV"/>
        </a:p>
      </dgm:t>
    </dgm:pt>
    <dgm:pt modelId="{6AC7871E-57AF-45EB-B48B-D574890346A7}" type="sibTrans" cxnId="{C7EB26C1-85D6-4106-8371-236CD4E0B71C}">
      <dgm:prSet/>
      <dgm:spPr/>
      <dgm:t>
        <a:bodyPr/>
        <a:lstStyle/>
        <a:p>
          <a:endParaRPr lang="lv-LV"/>
        </a:p>
      </dgm:t>
    </dgm:pt>
    <dgm:pt modelId="{82700CF5-F3F4-4B5C-AD9B-076AA09A628B}">
      <dgm:prSet phldrT="[Teksts]"/>
      <dgm:spPr>
        <a:solidFill>
          <a:srgbClr val="7030A0"/>
        </a:solidFill>
      </dgm:spPr>
      <dgm:t>
        <a:bodyPr/>
        <a:lstStyle/>
        <a:p>
          <a:r>
            <a:rPr lang="lv-LV" dirty="0"/>
            <a:t>Projektu autors 1</a:t>
          </a:r>
        </a:p>
      </dgm:t>
    </dgm:pt>
    <dgm:pt modelId="{8FCECA99-B925-4509-8243-440933919D4B}" type="parTrans" cxnId="{6868A454-FE32-472C-B27A-65710BC36A12}">
      <dgm:prSet/>
      <dgm:spPr/>
      <dgm:t>
        <a:bodyPr/>
        <a:lstStyle/>
        <a:p>
          <a:endParaRPr lang="lv-LV"/>
        </a:p>
      </dgm:t>
    </dgm:pt>
    <dgm:pt modelId="{B85CA7BD-30BD-4420-952E-81B65F8FB98E}" type="sibTrans" cxnId="{6868A454-FE32-472C-B27A-65710BC36A12}">
      <dgm:prSet/>
      <dgm:spPr/>
      <dgm:t>
        <a:bodyPr/>
        <a:lstStyle/>
        <a:p>
          <a:endParaRPr lang="lv-LV"/>
        </a:p>
      </dgm:t>
    </dgm:pt>
    <dgm:pt modelId="{4624CC33-0A0B-4E9E-9229-0D8ED71A2D2B}">
      <dgm:prSet phldrT="[Teksts]"/>
      <dgm:spPr>
        <a:solidFill>
          <a:srgbClr val="7030A0"/>
        </a:solidFill>
      </dgm:spPr>
      <dgm:t>
        <a:bodyPr/>
        <a:lstStyle/>
        <a:p>
          <a:r>
            <a:rPr lang="lv-LV" dirty="0"/>
            <a:t>Projektu autors 2</a:t>
          </a:r>
        </a:p>
      </dgm:t>
    </dgm:pt>
    <dgm:pt modelId="{DBCFA3AD-45D8-4632-869A-918B8F0D08BE}" type="parTrans" cxnId="{67C7A78C-F14F-4A75-AC2B-32AAF12C6DDE}">
      <dgm:prSet/>
      <dgm:spPr/>
      <dgm:t>
        <a:bodyPr/>
        <a:lstStyle/>
        <a:p>
          <a:endParaRPr lang="lv-LV"/>
        </a:p>
      </dgm:t>
    </dgm:pt>
    <dgm:pt modelId="{434C2DB5-D2E5-4498-94C9-C2EC5B68DE8C}" type="sibTrans" cxnId="{67C7A78C-F14F-4A75-AC2B-32AAF12C6DDE}">
      <dgm:prSet/>
      <dgm:spPr/>
      <dgm:t>
        <a:bodyPr/>
        <a:lstStyle/>
        <a:p>
          <a:endParaRPr lang="lv-LV"/>
        </a:p>
      </dgm:t>
    </dgm:pt>
    <dgm:pt modelId="{298490CE-9123-459F-99DA-4121C7414A11}">
      <dgm:prSet phldrT="[Teksts]"/>
      <dgm:spPr>
        <a:solidFill>
          <a:srgbClr val="7030A0"/>
        </a:solidFill>
      </dgm:spPr>
      <dgm:t>
        <a:bodyPr/>
        <a:lstStyle/>
        <a:p>
          <a:r>
            <a:rPr lang="lv-LV" dirty="0"/>
            <a:t>Projektu autors 3</a:t>
          </a:r>
        </a:p>
      </dgm:t>
    </dgm:pt>
    <dgm:pt modelId="{92CDB687-B2E1-4CA0-9616-A85031236F38}" type="parTrans" cxnId="{4701CB45-AE9E-4E6E-858F-6ED7AB3CD8ED}">
      <dgm:prSet/>
      <dgm:spPr/>
      <dgm:t>
        <a:bodyPr/>
        <a:lstStyle/>
        <a:p>
          <a:endParaRPr lang="lv-LV"/>
        </a:p>
      </dgm:t>
    </dgm:pt>
    <dgm:pt modelId="{E6A88931-4A93-42C8-948B-4620AF883768}" type="sibTrans" cxnId="{4701CB45-AE9E-4E6E-858F-6ED7AB3CD8ED}">
      <dgm:prSet/>
      <dgm:spPr/>
      <dgm:t>
        <a:bodyPr/>
        <a:lstStyle/>
        <a:p>
          <a:endParaRPr lang="lv-LV"/>
        </a:p>
      </dgm:t>
    </dgm:pt>
    <dgm:pt modelId="{7CAC5981-D8D1-4790-BA18-5D31C7D9CFC1}">
      <dgm:prSet phldrT="[Teksts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lv-LV" dirty="0"/>
            <a:t>Publiskā telpa</a:t>
          </a:r>
        </a:p>
      </dgm:t>
    </dgm:pt>
    <dgm:pt modelId="{4846A1D7-C957-46D0-AC07-265B786C38BC}" type="parTrans" cxnId="{BCF06A59-BB95-4FA2-B0E0-EC9015A11A20}">
      <dgm:prSet/>
      <dgm:spPr/>
      <dgm:t>
        <a:bodyPr/>
        <a:lstStyle/>
        <a:p>
          <a:endParaRPr lang="lv-LV"/>
        </a:p>
      </dgm:t>
    </dgm:pt>
    <dgm:pt modelId="{8B7416A5-31E9-479A-BFBB-DAB8E0572CB9}" type="sibTrans" cxnId="{BCF06A59-BB95-4FA2-B0E0-EC9015A11A20}">
      <dgm:prSet/>
      <dgm:spPr/>
      <dgm:t>
        <a:bodyPr/>
        <a:lstStyle/>
        <a:p>
          <a:endParaRPr lang="lv-LV"/>
        </a:p>
      </dgm:t>
    </dgm:pt>
    <dgm:pt modelId="{B3913A43-E76C-4A55-8802-51FF11CEF1E1}" type="pres">
      <dgm:prSet presAssocID="{A77DF206-8AC1-4D1F-A661-5DF8DF0E711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1F00D8BE-00E0-4277-80DA-CEB293F6B0D7}" type="pres">
      <dgm:prSet presAssocID="{09A343A3-8359-4E97-83BD-F81CCC2C4E09}" presName="singleCycle" presStyleCnt="0"/>
      <dgm:spPr/>
    </dgm:pt>
    <dgm:pt modelId="{B53132B3-8F2E-44E2-A7D9-3460E84CFAFF}" type="pres">
      <dgm:prSet presAssocID="{09A343A3-8359-4E97-83BD-F81CCC2C4E09}" presName="singleCenter" presStyleLbl="node1" presStyleIdx="0" presStyleCnt="8" custScaleX="141775" custScaleY="109514" custLinFactNeighborX="-22572" custLinFactNeighborY="-42825">
        <dgm:presLayoutVars>
          <dgm:chMax val="7"/>
          <dgm:chPref val="7"/>
        </dgm:presLayoutVars>
      </dgm:prSet>
      <dgm:spPr/>
    </dgm:pt>
    <dgm:pt modelId="{01A69C65-FF9D-4790-8864-CEC5E3B4829E}" type="pres">
      <dgm:prSet presAssocID="{C6A2F624-79DE-407A-A565-7AF99A330C41}" presName="Name56" presStyleLbl="parChTrans1D2" presStyleIdx="0" presStyleCnt="7"/>
      <dgm:spPr/>
    </dgm:pt>
    <dgm:pt modelId="{78FD5CAB-E709-4459-A243-A16DB2F448F7}" type="pres">
      <dgm:prSet presAssocID="{EC66EA2F-B568-4CC9-846C-3AFEC1A9C9BD}" presName="text0" presStyleLbl="node1" presStyleIdx="1" presStyleCnt="8" custScaleX="128188" custScaleY="118389" custRadScaleRad="234105" custRadScaleInc="-361988">
        <dgm:presLayoutVars>
          <dgm:bulletEnabled val="1"/>
        </dgm:presLayoutVars>
      </dgm:prSet>
      <dgm:spPr/>
    </dgm:pt>
    <dgm:pt modelId="{60D62175-4D05-44F7-A877-235C70DABFD5}" type="pres">
      <dgm:prSet presAssocID="{EA113D63-D3E0-42D5-BDA4-2ABED89EC290}" presName="Name56" presStyleLbl="parChTrans1D2" presStyleIdx="1" presStyleCnt="7"/>
      <dgm:spPr/>
    </dgm:pt>
    <dgm:pt modelId="{6BE2146F-348B-4E9E-A0C5-8EA36C57BF54}" type="pres">
      <dgm:prSet presAssocID="{6D21DCE1-A6E3-4AF0-9950-DD640269716D}" presName="text0" presStyleLbl="node1" presStyleIdx="2" presStyleCnt="8" custScaleX="125823" custScaleY="121010" custRadScaleRad="241688" custRadScaleInc="-498219">
        <dgm:presLayoutVars>
          <dgm:bulletEnabled val="1"/>
        </dgm:presLayoutVars>
      </dgm:prSet>
      <dgm:spPr/>
    </dgm:pt>
    <dgm:pt modelId="{DDAF8094-AF9B-49B0-9E3C-67FF9C32117C}" type="pres">
      <dgm:prSet presAssocID="{7FF53D43-B1F1-456D-A532-DF578CAB8596}" presName="Name56" presStyleLbl="parChTrans1D2" presStyleIdx="2" presStyleCnt="7"/>
      <dgm:spPr/>
    </dgm:pt>
    <dgm:pt modelId="{6EC30B51-1370-4010-AD30-372FBC324C2D}" type="pres">
      <dgm:prSet presAssocID="{A3D3FDA1-86E3-4B0E-BCC9-028683520E9F}" presName="text0" presStyleLbl="node1" presStyleIdx="3" presStyleCnt="8" custScaleX="115851" custScaleY="126413" custRadScaleRad="245878" custRadScaleInc="579856">
        <dgm:presLayoutVars>
          <dgm:bulletEnabled val="1"/>
        </dgm:presLayoutVars>
      </dgm:prSet>
      <dgm:spPr/>
    </dgm:pt>
    <dgm:pt modelId="{5244FCAC-F392-4E00-AA04-18CE4D62715A}" type="pres">
      <dgm:prSet presAssocID="{8FCECA99-B925-4509-8243-440933919D4B}" presName="Name56" presStyleLbl="parChTrans1D2" presStyleIdx="3" presStyleCnt="7"/>
      <dgm:spPr/>
    </dgm:pt>
    <dgm:pt modelId="{6948581C-D46C-4C6B-8E19-D48DE3D9425E}" type="pres">
      <dgm:prSet presAssocID="{82700CF5-F3F4-4B5C-AD9B-076AA09A628B}" presName="text0" presStyleLbl="node1" presStyleIdx="4" presStyleCnt="8" custRadScaleRad="236098" custRadScaleInc="-262079">
        <dgm:presLayoutVars>
          <dgm:bulletEnabled val="1"/>
        </dgm:presLayoutVars>
      </dgm:prSet>
      <dgm:spPr/>
    </dgm:pt>
    <dgm:pt modelId="{C7DD10DF-D1E3-4101-81A9-472F8F312BA1}" type="pres">
      <dgm:prSet presAssocID="{DBCFA3AD-45D8-4632-869A-918B8F0D08BE}" presName="Name56" presStyleLbl="parChTrans1D2" presStyleIdx="4" presStyleCnt="7"/>
      <dgm:spPr/>
    </dgm:pt>
    <dgm:pt modelId="{A133D4C7-8247-4AE5-9811-49947ED0710B}" type="pres">
      <dgm:prSet presAssocID="{4624CC33-0A0B-4E9E-9229-0D8ED71A2D2B}" presName="text0" presStyleLbl="node1" presStyleIdx="5" presStyleCnt="8" custRadScaleRad="238705" custRadScaleInc="-414912">
        <dgm:presLayoutVars>
          <dgm:bulletEnabled val="1"/>
        </dgm:presLayoutVars>
      </dgm:prSet>
      <dgm:spPr/>
    </dgm:pt>
    <dgm:pt modelId="{19A760B5-FE50-4876-99AD-AC2CB860437E}" type="pres">
      <dgm:prSet presAssocID="{92CDB687-B2E1-4CA0-9616-A85031236F38}" presName="Name56" presStyleLbl="parChTrans1D2" presStyleIdx="5" presStyleCnt="7"/>
      <dgm:spPr/>
    </dgm:pt>
    <dgm:pt modelId="{D4E2191E-324A-4972-924B-512A6B712B0A}" type="pres">
      <dgm:prSet presAssocID="{298490CE-9123-459F-99DA-4121C7414A11}" presName="text0" presStyleLbl="node1" presStyleIdx="6" presStyleCnt="8" custRadScaleRad="251347" custRadScaleInc="-571094">
        <dgm:presLayoutVars>
          <dgm:bulletEnabled val="1"/>
        </dgm:presLayoutVars>
      </dgm:prSet>
      <dgm:spPr/>
    </dgm:pt>
    <dgm:pt modelId="{B4C0B4D6-1765-489A-A4A8-899D79FC000F}" type="pres">
      <dgm:prSet presAssocID="{4846A1D7-C957-46D0-AC07-265B786C38BC}" presName="Name56" presStyleLbl="parChTrans1D2" presStyleIdx="6" presStyleCnt="7"/>
      <dgm:spPr/>
    </dgm:pt>
    <dgm:pt modelId="{23379D4A-1A0D-4686-B0BE-ACFCF386F132}" type="pres">
      <dgm:prSet presAssocID="{7CAC5981-D8D1-4790-BA18-5D31C7D9CFC1}" presName="text0" presStyleLbl="node1" presStyleIdx="7" presStyleCnt="8" custScaleX="120056" custRadScaleRad="250811" custRadScaleInc="460460">
        <dgm:presLayoutVars>
          <dgm:bulletEnabled val="1"/>
        </dgm:presLayoutVars>
      </dgm:prSet>
      <dgm:spPr/>
    </dgm:pt>
  </dgm:ptLst>
  <dgm:cxnLst>
    <dgm:cxn modelId="{87EF7204-B59B-4E84-BDF1-DCC4C8280346}" type="presOf" srcId="{DBCFA3AD-45D8-4632-869A-918B8F0D08BE}" destId="{C7DD10DF-D1E3-4101-81A9-472F8F312BA1}" srcOrd="0" destOrd="0" presId="urn:microsoft.com/office/officeart/2008/layout/RadialCluster"/>
    <dgm:cxn modelId="{04E54905-A376-41EA-BC96-E53117219F9F}" srcId="{09A343A3-8359-4E97-83BD-F81CCC2C4E09}" destId="{6D21DCE1-A6E3-4AF0-9950-DD640269716D}" srcOrd="1" destOrd="0" parTransId="{EA113D63-D3E0-42D5-BDA4-2ABED89EC290}" sibTransId="{DD7045FB-23A0-41D4-992E-2534B2B015E8}"/>
    <dgm:cxn modelId="{1480D106-7693-4908-B53B-5150BDD386D7}" type="presOf" srcId="{4624CC33-0A0B-4E9E-9229-0D8ED71A2D2B}" destId="{A133D4C7-8247-4AE5-9811-49947ED0710B}" srcOrd="0" destOrd="0" presId="urn:microsoft.com/office/officeart/2008/layout/RadialCluster"/>
    <dgm:cxn modelId="{6239BF0D-788E-40D4-9B44-80764F91AA39}" srcId="{A77DF206-8AC1-4D1F-A661-5DF8DF0E7114}" destId="{09A343A3-8359-4E97-83BD-F81CCC2C4E09}" srcOrd="0" destOrd="0" parTransId="{5A8C434B-E43A-4241-A794-FC3D2FBD1DE9}" sibTransId="{61C758A0-48F5-40BD-9E3B-2597216063CA}"/>
    <dgm:cxn modelId="{7034F811-7484-4F71-A71F-2DC99A72F466}" type="presOf" srcId="{92CDB687-B2E1-4CA0-9616-A85031236F38}" destId="{19A760B5-FE50-4876-99AD-AC2CB860437E}" srcOrd="0" destOrd="0" presId="urn:microsoft.com/office/officeart/2008/layout/RadialCluster"/>
    <dgm:cxn modelId="{5026322B-47C5-456D-B28F-B3561024BF04}" type="presOf" srcId="{09A343A3-8359-4E97-83BD-F81CCC2C4E09}" destId="{B53132B3-8F2E-44E2-A7D9-3460E84CFAFF}" srcOrd="0" destOrd="0" presId="urn:microsoft.com/office/officeart/2008/layout/RadialCluster"/>
    <dgm:cxn modelId="{4701CB45-AE9E-4E6E-858F-6ED7AB3CD8ED}" srcId="{09A343A3-8359-4E97-83BD-F81CCC2C4E09}" destId="{298490CE-9123-459F-99DA-4121C7414A11}" srcOrd="5" destOrd="0" parTransId="{92CDB687-B2E1-4CA0-9616-A85031236F38}" sibTransId="{E6A88931-4A93-42C8-948B-4620AF883768}"/>
    <dgm:cxn modelId="{A608CC6C-E9B1-4C14-80BE-EC555277D473}" type="presOf" srcId="{82700CF5-F3F4-4B5C-AD9B-076AA09A628B}" destId="{6948581C-D46C-4C6B-8E19-D48DE3D9425E}" srcOrd="0" destOrd="0" presId="urn:microsoft.com/office/officeart/2008/layout/RadialCluster"/>
    <dgm:cxn modelId="{88D3D66F-4084-4DB1-B7E5-084D281518EB}" type="presOf" srcId="{A77DF206-8AC1-4D1F-A661-5DF8DF0E7114}" destId="{B3913A43-E76C-4A55-8802-51FF11CEF1E1}" srcOrd="0" destOrd="0" presId="urn:microsoft.com/office/officeart/2008/layout/RadialCluster"/>
    <dgm:cxn modelId="{6868A454-FE32-472C-B27A-65710BC36A12}" srcId="{09A343A3-8359-4E97-83BD-F81CCC2C4E09}" destId="{82700CF5-F3F4-4B5C-AD9B-076AA09A628B}" srcOrd="3" destOrd="0" parTransId="{8FCECA99-B925-4509-8243-440933919D4B}" sibTransId="{B85CA7BD-30BD-4420-952E-81B65F8FB98E}"/>
    <dgm:cxn modelId="{BCF06A59-BB95-4FA2-B0E0-EC9015A11A20}" srcId="{09A343A3-8359-4E97-83BD-F81CCC2C4E09}" destId="{7CAC5981-D8D1-4790-BA18-5D31C7D9CFC1}" srcOrd="6" destOrd="0" parTransId="{4846A1D7-C957-46D0-AC07-265B786C38BC}" sibTransId="{8B7416A5-31E9-479A-BFBB-DAB8E0572CB9}"/>
    <dgm:cxn modelId="{67C7A78C-F14F-4A75-AC2B-32AAF12C6DDE}" srcId="{09A343A3-8359-4E97-83BD-F81CCC2C4E09}" destId="{4624CC33-0A0B-4E9E-9229-0D8ED71A2D2B}" srcOrd="4" destOrd="0" parTransId="{DBCFA3AD-45D8-4632-869A-918B8F0D08BE}" sibTransId="{434C2DB5-D2E5-4498-94C9-C2EC5B68DE8C}"/>
    <dgm:cxn modelId="{0FFA2C8D-FE7A-43B8-8F5A-847B048D1923}" type="presOf" srcId="{7CAC5981-D8D1-4790-BA18-5D31C7D9CFC1}" destId="{23379D4A-1A0D-4686-B0BE-ACFCF386F132}" srcOrd="0" destOrd="0" presId="urn:microsoft.com/office/officeart/2008/layout/RadialCluster"/>
    <dgm:cxn modelId="{8A5C1197-56ED-471A-957F-5E5AFFDFCE7A}" type="presOf" srcId="{298490CE-9123-459F-99DA-4121C7414A11}" destId="{D4E2191E-324A-4972-924B-512A6B712B0A}" srcOrd="0" destOrd="0" presId="urn:microsoft.com/office/officeart/2008/layout/RadialCluster"/>
    <dgm:cxn modelId="{F8F16EA2-CC83-4536-96B0-76E8623C66AE}" srcId="{09A343A3-8359-4E97-83BD-F81CCC2C4E09}" destId="{EC66EA2F-B568-4CC9-846C-3AFEC1A9C9BD}" srcOrd="0" destOrd="0" parTransId="{C6A2F624-79DE-407A-A565-7AF99A330C41}" sibTransId="{EC8A1D0C-C51C-454C-AC16-66A1312353CA}"/>
    <dgm:cxn modelId="{499D04AE-E4A1-419B-97A2-74B637AFA3E7}" type="presOf" srcId="{8FCECA99-B925-4509-8243-440933919D4B}" destId="{5244FCAC-F392-4E00-AA04-18CE4D62715A}" srcOrd="0" destOrd="0" presId="urn:microsoft.com/office/officeart/2008/layout/RadialCluster"/>
    <dgm:cxn modelId="{1A5DCBB7-6490-4757-AC5C-92D15557712C}" type="presOf" srcId="{EC66EA2F-B568-4CC9-846C-3AFEC1A9C9BD}" destId="{78FD5CAB-E709-4459-A243-A16DB2F448F7}" srcOrd="0" destOrd="0" presId="urn:microsoft.com/office/officeart/2008/layout/RadialCluster"/>
    <dgm:cxn modelId="{4D5078BB-9D11-4D8B-9D8F-4134E25BD5D6}" type="presOf" srcId="{6D21DCE1-A6E3-4AF0-9950-DD640269716D}" destId="{6BE2146F-348B-4E9E-A0C5-8EA36C57BF54}" srcOrd="0" destOrd="0" presId="urn:microsoft.com/office/officeart/2008/layout/RadialCluster"/>
    <dgm:cxn modelId="{C7EB26C1-85D6-4106-8371-236CD4E0B71C}" srcId="{09A343A3-8359-4E97-83BD-F81CCC2C4E09}" destId="{A3D3FDA1-86E3-4B0E-BCC9-028683520E9F}" srcOrd="2" destOrd="0" parTransId="{7FF53D43-B1F1-456D-A532-DF578CAB8596}" sibTransId="{6AC7871E-57AF-45EB-B48B-D574890346A7}"/>
    <dgm:cxn modelId="{0E1FCEC4-ED8F-4785-8BE1-052686DC8839}" type="presOf" srcId="{C6A2F624-79DE-407A-A565-7AF99A330C41}" destId="{01A69C65-FF9D-4790-8864-CEC5E3B4829E}" srcOrd="0" destOrd="0" presId="urn:microsoft.com/office/officeart/2008/layout/RadialCluster"/>
    <dgm:cxn modelId="{CAE58DD7-4F9C-4880-9406-ADEFF9F0C580}" type="presOf" srcId="{A3D3FDA1-86E3-4B0E-BCC9-028683520E9F}" destId="{6EC30B51-1370-4010-AD30-372FBC324C2D}" srcOrd="0" destOrd="0" presId="urn:microsoft.com/office/officeart/2008/layout/RadialCluster"/>
    <dgm:cxn modelId="{47CFB4E2-5E51-4325-B2FA-3F2B3DE42D95}" type="presOf" srcId="{4846A1D7-C957-46D0-AC07-265B786C38BC}" destId="{B4C0B4D6-1765-489A-A4A8-899D79FC000F}" srcOrd="0" destOrd="0" presId="urn:microsoft.com/office/officeart/2008/layout/RadialCluster"/>
    <dgm:cxn modelId="{577468E6-871C-4DA1-83EE-E4389CB52DDB}" type="presOf" srcId="{7FF53D43-B1F1-456D-A532-DF578CAB8596}" destId="{DDAF8094-AF9B-49B0-9E3C-67FF9C32117C}" srcOrd="0" destOrd="0" presId="urn:microsoft.com/office/officeart/2008/layout/RadialCluster"/>
    <dgm:cxn modelId="{8BA395ED-E431-4C96-B35D-8154A71600D4}" type="presOf" srcId="{EA113D63-D3E0-42D5-BDA4-2ABED89EC290}" destId="{60D62175-4D05-44F7-A877-235C70DABFD5}" srcOrd="0" destOrd="0" presId="urn:microsoft.com/office/officeart/2008/layout/RadialCluster"/>
    <dgm:cxn modelId="{52C2151E-92DB-4802-8A6A-DBA21C321D99}" type="presParOf" srcId="{B3913A43-E76C-4A55-8802-51FF11CEF1E1}" destId="{1F00D8BE-00E0-4277-80DA-CEB293F6B0D7}" srcOrd="0" destOrd="0" presId="urn:microsoft.com/office/officeart/2008/layout/RadialCluster"/>
    <dgm:cxn modelId="{056B0B32-2CD7-4FE8-A7E7-11DEA2443728}" type="presParOf" srcId="{1F00D8BE-00E0-4277-80DA-CEB293F6B0D7}" destId="{B53132B3-8F2E-44E2-A7D9-3460E84CFAFF}" srcOrd="0" destOrd="0" presId="urn:microsoft.com/office/officeart/2008/layout/RadialCluster"/>
    <dgm:cxn modelId="{49310FF4-7CE1-40E3-A903-9D1A6C616614}" type="presParOf" srcId="{1F00D8BE-00E0-4277-80DA-CEB293F6B0D7}" destId="{01A69C65-FF9D-4790-8864-CEC5E3B4829E}" srcOrd="1" destOrd="0" presId="urn:microsoft.com/office/officeart/2008/layout/RadialCluster"/>
    <dgm:cxn modelId="{7955FEE6-15D8-4069-AE64-D008FADB09B2}" type="presParOf" srcId="{1F00D8BE-00E0-4277-80DA-CEB293F6B0D7}" destId="{78FD5CAB-E709-4459-A243-A16DB2F448F7}" srcOrd="2" destOrd="0" presId="urn:microsoft.com/office/officeart/2008/layout/RadialCluster"/>
    <dgm:cxn modelId="{AC13A82B-ED1C-4D1C-B2CE-D81DE1552B17}" type="presParOf" srcId="{1F00D8BE-00E0-4277-80DA-CEB293F6B0D7}" destId="{60D62175-4D05-44F7-A877-235C70DABFD5}" srcOrd="3" destOrd="0" presId="urn:microsoft.com/office/officeart/2008/layout/RadialCluster"/>
    <dgm:cxn modelId="{3CA206FE-6852-4FCF-BEF8-172A20D11AB3}" type="presParOf" srcId="{1F00D8BE-00E0-4277-80DA-CEB293F6B0D7}" destId="{6BE2146F-348B-4E9E-A0C5-8EA36C57BF54}" srcOrd="4" destOrd="0" presId="urn:microsoft.com/office/officeart/2008/layout/RadialCluster"/>
    <dgm:cxn modelId="{6B4915F0-C189-41D9-953D-871190A0EC30}" type="presParOf" srcId="{1F00D8BE-00E0-4277-80DA-CEB293F6B0D7}" destId="{DDAF8094-AF9B-49B0-9E3C-67FF9C32117C}" srcOrd="5" destOrd="0" presId="urn:microsoft.com/office/officeart/2008/layout/RadialCluster"/>
    <dgm:cxn modelId="{A9C6C10C-A23E-4FFC-97B1-C119D8C2793D}" type="presParOf" srcId="{1F00D8BE-00E0-4277-80DA-CEB293F6B0D7}" destId="{6EC30B51-1370-4010-AD30-372FBC324C2D}" srcOrd="6" destOrd="0" presId="urn:microsoft.com/office/officeart/2008/layout/RadialCluster"/>
    <dgm:cxn modelId="{3A7D86AF-4547-44C8-91B6-5A76FF70E430}" type="presParOf" srcId="{1F00D8BE-00E0-4277-80DA-CEB293F6B0D7}" destId="{5244FCAC-F392-4E00-AA04-18CE4D62715A}" srcOrd="7" destOrd="0" presId="urn:microsoft.com/office/officeart/2008/layout/RadialCluster"/>
    <dgm:cxn modelId="{F4BE5A08-326A-4EBF-9FC1-BEF70C3D62D2}" type="presParOf" srcId="{1F00D8BE-00E0-4277-80DA-CEB293F6B0D7}" destId="{6948581C-D46C-4C6B-8E19-D48DE3D9425E}" srcOrd="8" destOrd="0" presId="urn:microsoft.com/office/officeart/2008/layout/RadialCluster"/>
    <dgm:cxn modelId="{2CE64BBA-3311-4A42-B09F-8BBB181BBC86}" type="presParOf" srcId="{1F00D8BE-00E0-4277-80DA-CEB293F6B0D7}" destId="{C7DD10DF-D1E3-4101-81A9-472F8F312BA1}" srcOrd="9" destOrd="0" presId="urn:microsoft.com/office/officeart/2008/layout/RadialCluster"/>
    <dgm:cxn modelId="{BCB2A95A-6056-4E02-AE06-C0740EFAF085}" type="presParOf" srcId="{1F00D8BE-00E0-4277-80DA-CEB293F6B0D7}" destId="{A133D4C7-8247-4AE5-9811-49947ED0710B}" srcOrd="10" destOrd="0" presId="urn:microsoft.com/office/officeart/2008/layout/RadialCluster"/>
    <dgm:cxn modelId="{867C89A0-9E36-463F-8662-1ADE84861AC8}" type="presParOf" srcId="{1F00D8BE-00E0-4277-80DA-CEB293F6B0D7}" destId="{19A760B5-FE50-4876-99AD-AC2CB860437E}" srcOrd="11" destOrd="0" presId="urn:microsoft.com/office/officeart/2008/layout/RadialCluster"/>
    <dgm:cxn modelId="{FEDB94D7-3DD7-4AA5-A8A8-7AD313B94840}" type="presParOf" srcId="{1F00D8BE-00E0-4277-80DA-CEB293F6B0D7}" destId="{D4E2191E-324A-4972-924B-512A6B712B0A}" srcOrd="12" destOrd="0" presId="urn:microsoft.com/office/officeart/2008/layout/RadialCluster"/>
    <dgm:cxn modelId="{BC9D1E20-D827-4626-A8EF-0A6D201C70A9}" type="presParOf" srcId="{1F00D8BE-00E0-4277-80DA-CEB293F6B0D7}" destId="{B4C0B4D6-1765-489A-A4A8-899D79FC000F}" srcOrd="13" destOrd="0" presId="urn:microsoft.com/office/officeart/2008/layout/RadialCluster"/>
    <dgm:cxn modelId="{33F10AC7-1EEA-492A-9699-050313DB2A7A}" type="presParOf" srcId="{1F00D8BE-00E0-4277-80DA-CEB293F6B0D7}" destId="{23379D4A-1A0D-4686-B0BE-ACFCF386F132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0C5F7-5BE0-4747-B686-777E4ACD9F82}">
      <dsp:nvSpPr>
        <dsp:cNvPr id="0" name=""/>
        <dsp:cNvSpPr/>
      </dsp:nvSpPr>
      <dsp:spPr>
        <a:xfrm>
          <a:off x="3353393" y="814497"/>
          <a:ext cx="6270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708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650494" y="856928"/>
        <a:ext cx="32884" cy="6576"/>
      </dsp:txXfrm>
    </dsp:sp>
    <dsp:sp modelId="{A1B202D0-63DC-4770-A730-508F55AFD7CE}">
      <dsp:nvSpPr>
        <dsp:cNvPr id="0" name=""/>
        <dsp:cNvSpPr/>
      </dsp:nvSpPr>
      <dsp:spPr>
        <a:xfrm>
          <a:off x="495683" y="2364"/>
          <a:ext cx="2859509" cy="1715705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KONKURSA IZSLUDINĀŠANA </a:t>
          </a:r>
          <a:r>
            <a:rPr lang="lv-LV" sz="20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UN IDEJU IESNIEGŠANA</a:t>
          </a:r>
          <a:br>
            <a:rPr lang="lv-LV" sz="1600" b="0" kern="1200" dirty="0">
              <a:solidFill>
                <a:schemeClr val="tx1">
                  <a:lumMod val="75000"/>
                  <a:lumOff val="25000"/>
                </a:schemeClr>
              </a:solidFill>
            </a:rPr>
          </a:br>
          <a:endParaRPr lang="lv-LV" sz="1600" b="0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0" kern="1200" dirty="0">
              <a:solidFill>
                <a:schemeClr val="tx1">
                  <a:lumMod val="75000"/>
                  <a:lumOff val="25000"/>
                </a:schemeClr>
              </a:solidFill>
            </a:rPr>
            <a:t>(01.05.2021 – 31.05.2021)</a:t>
          </a:r>
          <a:endParaRPr lang="lv-LV" sz="16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95683" y="2364"/>
        <a:ext cx="2859509" cy="1715705"/>
      </dsp:txXfrm>
    </dsp:sp>
    <dsp:sp modelId="{7605AD62-DCD8-492F-8D02-A0AA1CB1284C}">
      <dsp:nvSpPr>
        <dsp:cNvPr id="0" name=""/>
        <dsp:cNvSpPr/>
      </dsp:nvSpPr>
      <dsp:spPr>
        <a:xfrm>
          <a:off x="6870589" y="814497"/>
          <a:ext cx="6270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708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7167691" y="856928"/>
        <a:ext cx="32884" cy="6576"/>
      </dsp:txXfrm>
    </dsp:sp>
    <dsp:sp modelId="{0E99700B-EC96-46DE-B571-828F04C5DFD3}">
      <dsp:nvSpPr>
        <dsp:cNvPr id="0" name=""/>
        <dsp:cNvSpPr/>
      </dsp:nvSpPr>
      <dsp:spPr>
        <a:xfrm>
          <a:off x="4012880" y="2364"/>
          <a:ext cx="2859509" cy="1715705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PIRMĀ LĪMEŅA PĀRBAUDE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tx1">
                  <a:lumMod val="65000"/>
                  <a:lumOff val="35000"/>
                </a:schemeClr>
              </a:solidFill>
            </a:rPr>
            <a:t>(01.06.2021 – 30.06.2021)</a:t>
          </a:r>
          <a:endParaRPr lang="lv-LV" sz="2200" b="1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4012880" y="2364"/>
        <a:ext cx="2859509" cy="1715705"/>
      </dsp:txXfrm>
    </dsp:sp>
    <dsp:sp modelId="{F4490B48-06BC-42AE-BE16-ABCE9C790AF7}">
      <dsp:nvSpPr>
        <dsp:cNvPr id="0" name=""/>
        <dsp:cNvSpPr/>
      </dsp:nvSpPr>
      <dsp:spPr>
        <a:xfrm>
          <a:off x="1925438" y="1716269"/>
          <a:ext cx="7034393" cy="627087"/>
        </a:xfrm>
        <a:custGeom>
          <a:avLst/>
          <a:gdLst/>
          <a:ahLst/>
          <a:cxnLst/>
          <a:rect l="0" t="0" r="0" b="0"/>
          <a:pathLst>
            <a:path>
              <a:moveTo>
                <a:pt x="7034393" y="0"/>
              </a:moveTo>
              <a:lnTo>
                <a:pt x="7034393" y="330643"/>
              </a:lnTo>
              <a:lnTo>
                <a:pt x="0" y="330643"/>
              </a:lnTo>
              <a:lnTo>
                <a:pt x="0" y="627087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5266008" y="2026525"/>
        <a:ext cx="353253" cy="6576"/>
      </dsp:txXfrm>
    </dsp:sp>
    <dsp:sp modelId="{F4B670A0-94BE-47E8-B51E-3D59945E4EA6}">
      <dsp:nvSpPr>
        <dsp:cNvPr id="0" name=""/>
        <dsp:cNvSpPr/>
      </dsp:nvSpPr>
      <dsp:spPr>
        <a:xfrm>
          <a:off x="7530076" y="2364"/>
          <a:ext cx="2859509" cy="1715705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 dirty="0"/>
            <a:t>OTRĀ LĪMEŅA PĀRBAUDE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lv-LV" sz="1400" b="0" kern="1200" dirty="0"/>
          </a:br>
          <a:r>
            <a:rPr lang="lv-LV" sz="1400" b="0" kern="1200" dirty="0"/>
            <a:t>(</a:t>
          </a:r>
          <a:r>
            <a:rPr lang="lv-LV" sz="1400" kern="1200" dirty="0"/>
            <a:t>01.07.2021 – 30.09.2021)</a:t>
          </a:r>
          <a:endParaRPr lang="lv-LV" sz="2000" b="1" kern="1200" dirty="0"/>
        </a:p>
      </dsp:txBody>
      <dsp:txXfrm>
        <a:off x="7530076" y="2364"/>
        <a:ext cx="2859509" cy="1715705"/>
      </dsp:txXfrm>
    </dsp:sp>
    <dsp:sp modelId="{8ABE1C97-B725-465F-93DE-43754C733C66}">
      <dsp:nvSpPr>
        <dsp:cNvPr id="0" name=""/>
        <dsp:cNvSpPr/>
      </dsp:nvSpPr>
      <dsp:spPr>
        <a:xfrm>
          <a:off x="3353393" y="3187889"/>
          <a:ext cx="6270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708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650494" y="3230321"/>
        <a:ext cx="32884" cy="6576"/>
      </dsp:txXfrm>
    </dsp:sp>
    <dsp:sp modelId="{85D9E2F4-F208-4F09-87D5-CB1C407E49F1}">
      <dsp:nvSpPr>
        <dsp:cNvPr id="0" name=""/>
        <dsp:cNvSpPr/>
      </dsp:nvSpPr>
      <dsp:spPr>
        <a:xfrm>
          <a:off x="495683" y="2375757"/>
          <a:ext cx="2859509" cy="1715705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/>
            <a:t>BALSOŠANA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lv-LV" sz="1800" b="0" kern="1200" dirty="0"/>
          </a:br>
          <a:r>
            <a:rPr lang="lv-LV" sz="1800" b="0" kern="1200" dirty="0"/>
            <a:t>(</a:t>
          </a:r>
          <a:r>
            <a:rPr lang="lv-LV" sz="1800" kern="1200" dirty="0"/>
            <a:t>01.10.2021 – 31.10.2021)</a:t>
          </a:r>
          <a:endParaRPr lang="lv-LV" sz="1800" b="1" kern="1200" dirty="0"/>
        </a:p>
      </dsp:txBody>
      <dsp:txXfrm>
        <a:off x="495683" y="2375757"/>
        <a:ext cx="2859509" cy="1715705"/>
      </dsp:txXfrm>
    </dsp:sp>
    <dsp:sp modelId="{A8C4E7B8-0D3B-4D91-A8A4-DF087BC1BAFA}">
      <dsp:nvSpPr>
        <dsp:cNvPr id="0" name=""/>
        <dsp:cNvSpPr/>
      </dsp:nvSpPr>
      <dsp:spPr>
        <a:xfrm>
          <a:off x="6870589" y="3187889"/>
          <a:ext cx="6517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1793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7179426" y="3230321"/>
        <a:ext cx="34119" cy="6576"/>
      </dsp:txXfrm>
    </dsp:sp>
    <dsp:sp modelId="{D70DD461-9F31-4B3C-85D8-59A717450A44}">
      <dsp:nvSpPr>
        <dsp:cNvPr id="0" name=""/>
        <dsp:cNvSpPr/>
      </dsp:nvSpPr>
      <dsp:spPr>
        <a:xfrm>
          <a:off x="4012880" y="2375757"/>
          <a:ext cx="2859509" cy="171570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kern="1200" dirty="0"/>
            <a:t>BALSOŠANAS REZULTĀTU APKOPOŠANA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/>
            <a:t>(</a:t>
          </a:r>
          <a:r>
            <a:rPr lang="lv-LV" sz="1400" kern="1200" dirty="0"/>
            <a:t>01.11.2021 – 17.11.2021)</a:t>
          </a:r>
          <a:endParaRPr lang="lv-LV" sz="2000" b="0" kern="1200" dirty="0"/>
        </a:p>
      </dsp:txBody>
      <dsp:txXfrm>
        <a:off x="4012880" y="2375757"/>
        <a:ext cx="2859509" cy="1715705"/>
      </dsp:txXfrm>
    </dsp:sp>
    <dsp:sp modelId="{F568B8A2-C88F-46E8-B98D-618CD4047131}">
      <dsp:nvSpPr>
        <dsp:cNvPr id="0" name=""/>
        <dsp:cNvSpPr/>
      </dsp:nvSpPr>
      <dsp:spPr>
        <a:xfrm>
          <a:off x="7554783" y="2375757"/>
          <a:ext cx="2859509" cy="171570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 dirty="0"/>
            <a:t>PROJEKTU ĪSTENOŠANA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0" kern="1200" dirty="0"/>
            <a:t>(</a:t>
          </a:r>
          <a:r>
            <a:rPr lang="lv-LV" sz="1800" kern="1200" dirty="0"/>
            <a:t>24.11.2021 – līdz izpildei)</a:t>
          </a:r>
          <a:endParaRPr lang="lv-LV" sz="1800" b="1" kern="1200" dirty="0"/>
        </a:p>
      </dsp:txBody>
      <dsp:txXfrm>
        <a:off x="7554783" y="2375757"/>
        <a:ext cx="2859509" cy="1715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0C5F7-5BE0-4747-B686-777E4ACD9F82}">
      <dsp:nvSpPr>
        <dsp:cNvPr id="0" name=""/>
        <dsp:cNvSpPr/>
      </dsp:nvSpPr>
      <dsp:spPr>
        <a:xfrm>
          <a:off x="2457234" y="804328"/>
          <a:ext cx="5334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347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2709872" y="847227"/>
        <a:ext cx="28203" cy="5640"/>
      </dsp:txXfrm>
    </dsp:sp>
    <dsp:sp modelId="{A1B202D0-63DC-4770-A730-508F55AFD7CE}">
      <dsp:nvSpPr>
        <dsp:cNvPr id="0" name=""/>
        <dsp:cNvSpPr/>
      </dsp:nvSpPr>
      <dsp:spPr>
        <a:xfrm>
          <a:off x="6515" y="114292"/>
          <a:ext cx="2452519" cy="1471511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KONKURSA IZSLUDINĀŠANA, KONSULTĀCIJAS, IDEJU DARBNĪCAS,  </a:t>
          </a:r>
          <a:r>
            <a:rPr lang="lv-LV" sz="17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 PROJEKTU IESNIEGŠANA</a:t>
          </a:r>
          <a:endParaRPr lang="lv-LV" sz="17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6515" y="114292"/>
        <a:ext cx="2452519" cy="1471511"/>
      </dsp:txXfrm>
    </dsp:sp>
    <dsp:sp modelId="{7605AD62-DCD8-492F-8D02-A0AA1CB1284C}">
      <dsp:nvSpPr>
        <dsp:cNvPr id="0" name=""/>
        <dsp:cNvSpPr/>
      </dsp:nvSpPr>
      <dsp:spPr>
        <a:xfrm>
          <a:off x="5473833" y="804328"/>
          <a:ext cx="5334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347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5726470" y="847227"/>
        <a:ext cx="28203" cy="5640"/>
      </dsp:txXfrm>
    </dsp:sp>
    <dsp:sp modelId="{0E99700B-EC96-46DE-B571-828F04C5DFD3}">
      <dsp:nvSpPr>
        <dsp:cNvPr id="0" name=""/>
        <dsp:cNvSpPr/>
      </dsp:nvSpPr>
      <dsp:spPr>
        <a:xfrm>
          <a:off x="3023113" y="114292"/>
          <a:ext cx="2452519" cy="1471511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PIRMĀ LĪMEŅA PĀRBAUDE</a:t>
          </a:r>
        </a:p>
      </dsp:txBody>
      <dsp:txXfrm>
        <a:off x="3023113" y="114292"/>
        <a:ext cx="2452519" cy="1471511"/>
      </dsp:txXfrm>
    </dsp:sp>
    <dsp:sp modelId="{F4490B48-06BC-42AE-BE16-ABCE9C790AF7}">
      <dsp:nvSpPr>
        <dsp:cNvPr id="0" name=""/>
        <dsp:cNvSpPr/>
      </dsp:nvSpPr>
      <dsp:spPr>
        <a:xfrm>
          <a:off x="1232774" y="1584003"/>
          <a:ext cx="6033197" cy="533479"/>
        </a:xfrm>
        <a:custGeom>
          <a:avLst/>
          <a:gdLst/>
          <a:ahLst/>
          <a:cxnLst/>
          <a:rect l="0" t="0" r="0" b="0"/>
          <a:pathLst>
            <a:path>
              <a:moveTo>
                <a:pt x="6033197" y="0"/>
              </a:moveTo>
              <a:lnTo>
                <a:pt x="6033197" y="283839"/>
              </a:lnTo>
              <a:lnTo>
                <a:pt x="0" y="283839"/>
              </a:lnTo>
              <a:lnTo>
                <a:pt x="0" y="533479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4097885" y="1847923"/>
        <a:ext cx="302975" cy="5640"/>
      </dsp:txXfrm>
    </dsp:sp>
    <dsp:sp modelId="{F4B670A0-94BE-47E8-B51E-3D59945E4EA6}">
      <dsp:nvSpPr>
        <dsp:cNvPr id="0" name=""/>
        <dsp:cNvSpPr/>
      </dsp:nvSpPr>
      <dsp:spPr>
        <a:xfrm>
          <a:off x="6039712" y="114292"/>
          <a:ext cx="2452519" cy="1471511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dirty="0"/>
            <a:t>OTRĀ LĪMEŅA PĀRBAUDE</a:t>
          </a:r>
        </a:p>
      </dsp:txBody>
      <dsp:txXfrm>
        <a:off x="6039712" y="114292"/>
        <a:ext cx="2452519" cy="1471511"/>
      </dsp:txXfrm>
    </dsp:sp>
    <dsp:sp modelId="{8ABE1C97-B725-465F-93DE-43754C733C66}">
      <dsp:nvSpPr>
        <dsp:cNvPr id="0" name=""/>
        <dsp:cNvSpPr/>
      </dsp:nvSpPr>
      <dsp:spPr>
        <a:xfrm>
          <a:off x="2457234" y="2839918"/>
          <a:ext cx="5334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347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2709872" y="2882818"/>
        <a:ext cx="28203" cy="5640"/>
      </dsp:txXfrm>
    </dsp:sp>
    <dsp:sp modelId="{85D9E2F4-F208-4F09-87D5-CB1C407E49F1}">
      <dsp:nvSpPr>
        <dsp:cNvPr id="0" name=""/>
        <dsp:cNvSpPr/>
      </dsp:nvSpPr>
      <dsp:spPr>
        <a:xfrm>
          <a:off x="6515" y="2149883"/>
          <a:ext cx="2452519" cy="1471511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dirty="0"/>
            <a:t>BALSOŠANA</a:t>
          </a:r>
        </a:p>
      </dsp:txBody>
      <dsp:txXfrm>
        <a:off x="6515" y="2149883"/>
        <a:ext cx="2452519" cy="1471511"/>
      </dsp:txXfrm>
    </dsp:sp>
    <dsp:sp modelId="{A8C4E7B8-0D3B-4D91-A8A4-DF087BC1BAFA}">
      <dsp:nvSpPr>
        <dsp:cNvPr id="0" name=""/>
        <dsp:cNvSpPr/>
      </dsp:nvSpPr>
      <dsp:spPr>
        <a:xfrm>
          <a:off x="5473833" y="2839918"/>
          <a:ext cx="5334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347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5726470" y="2882818"/>
        <a:ext cx="28203" cy="5640"/>
      </dsp:txXfrm>
    </dsp:sp>
    <dsp:sp modelId="{D70DD461-9F31-4B3C-85D8-59A717450A44}">
      <dsp:nvSpPr>
        <dsp:cNvPr id="0" name=""/>
        <dsp:cNvSpPr/>
      </dsp:nvSpPr>
      <dsp:spPr>
        <a:xfrm>
          <a:off x="3023113" y="2149883"/>
          <a:ext cx="2452519" cy="147151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0" kern="1200" dirty="0"/>
            <a:t>BALSOŠANAS REZULTĀTU APKOPOŠANA</a:t>
          </a:r>
        </a:p>
      </dsp:txBody>
      <dsp:txXfrm>
        <a:off x="3023113" y="2149883"/>
        <a:ext cx="2452519" cy="1471511"/>
      </dsp:txXfrm>
    </dsp:sp>
    <dsp:sp modelId="{F568B8A2-C88F-46E8-B98D-618CD4047131}">
      <dsp:nvSpPr>
        <dsp:cNvPr id="0" name=""/>
        <dsp:cNvSpPr/>
      </dsp:nvSpPr>
      <dsp:spPr>
        <a:xfrm>
          <a:off x="6039712" y="2149883"/>
          <a:ext cx="2452519" cy="1471511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dirty="0"/>
            <a:t>PROJEKTU ĪSTENOŠANA</a:t>
          </a:r>
        </a:p>
      </dsp:txBody>
      <dsp:txXfrm>
        <a:off x="6039712" y="2149883"/>
        <a:ext cx="2452519" cy="1471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D0EDC9-F104-41B0-8380-14FB3235B02F}">
      <dsp:nvSpPr>
        <dsp:cNvPr id="0" name=""/>
        <dsp:cNvSpPr/>
      </dsp:nvSpPr>
      <dsp:spPr>
        <a:xfrm>
          <a:off x="365631" y="1468"/>
          <a:ext cx="1651211" cy="435245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>
              <a:solidFill>
                <a:schemeClr val="tx1">
                  <a:lumMod val="65000"/>
                  <a:lumOff val="35000"/>
                </a:schemeClr>
              </a:solidFill>
            </a:rPr>
            <a:t>15.03.2022 – 31.05.2022</a:t>
          </a:r>
        </a:p>
      </dsp:txBody>
      <dsp:txXfrm>
        <a:off x="378379" y="14216"/>
        <a:ext cx="1625715" cy="409749"/>
      </dsp:txXfrm>
    </dsp:sp>
    <dsp:sp modelId="{4FD358AE-4B6B-4B63-B719-12E28F2552A5}">
      <dsp:nvSpPr>
        <dsp:cNvPr id="0" name=""/>
        <dsp:cNvSpPr/>
      </dsp:nvSpPr>
      <dsp:spPr>
        <a:xfrm rot="5400000">
          <a:off x="1109629" y="447595"/>
          <a:ext cx="163216" cy="1958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800" kern="1200"/>
        </a:p>
      </dsp:txBody>
      <dsp:txXfrm rot="-5400000">
        <a:off x="1132480" y="463917"/>
        <a:ext cx="117516" cy="114251"/>
      </dsp:txXfrm>
    </dsp:sp>
    <dsp:sp modelId="{12161DC1-942D-4B4D-B4F3-412CC0BEB204}">
      <dsp:nvSpPr>
        <dsp:cNvPr id="0" name=""/>
        <dsp:cNvSpPr/>
      </dsp:nvSpPr>
      <dsp:spPr>
        <a:xfrm>
          <a:off x="365631" y="654336"/>
          <a:ext cx="1651211" cy="435245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>
              <a:solidFill>
                <a:schemeClr val="tx1">
                  <a:lumMod val="65000"/>
                  <a:lumOff val="35000"/>
                </a:schemeClr>
              </a:solidFill>
            </a:rPr>
            <a:t>01.06.2022 – 30.06.2022</a:t>
          </a:r>
        </a:p>
      </dsp:txBody>
      <dsp:txXfrm>
        <a:off x="378379" y="667084"/>
        <a:ext cx="1625715" cy="409749"/>
      </dsp:txXfrm>
    </dsp:sp>
    <dsp:sp modelId="{3C577D00-55A6-4356-8986-B86516538996}">
      <dsp:nvSpPr>
        <dsp:cNvPr id="0" name=""/>
        <dsp:cNvSpPr/>
      </dsp:nvSpPr>
      <dsp:spPr>
        <a:xfrm rot="5400000">
          <a:off x="1109629" y="1100463"/>
          <a:ext cx="163216" cy="1958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800" kern="1200"/>
        </a:p>
      </dsp:txBody>
      <dsp:txXfrm rot="-5400000">
        <a:off x="1132480" y="1116785"/>
        <a:ext cx="117516" cy="114251"/>
      </dsp:txXfrm>
    </dsp:sp>
    <dsp:sp modelId="{7A85A4DA-B47A-42C4-8786-3EC49E5479E3}">
      <dsp:nvSpPr>
        <dsp:cNvPr id="0" name=""/>
        <dsp:cNvSpPr/>
      </dsp:nvSpPr>
      <dsp:spPr>
        <a:xfrm>
          <a:off x="365631" y="1307204"/>
          <a:ext cx="1651211" cy="435245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01.07.2022 – 30.09.2022</a:t>
          </a:r>
        </a:p>
      </dsp:txBody>
      <dsp:txXfrm>
        <a:off x="378379" y="1319952"/>
        <a:ext cx="1625715" cy="409749"/>
      </dsp:txXfrm>
    </dsp:sp>
    <dsp:sp modelId="{6E64BA8C-1B92-4E38-934B-B5C888490332}">
      <dsp:nvSpPr>
        <dsp:cNvPr id="0" name=""/>
        <dsp:cNvSpPr/>
      </dsp:nvSpPr>
      <dsp:spPr>
        <a:xfrm rot="5400000">
          <a:off x="1109629" y="1753330"/>
          <a:ext cx="163216" cy="1958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800" kern="1200"/>
        </a:p>
      </dsp:txBody>
      <dsp:txXfrm rot="-5400000">
        <a:off x="1132480" y="1769652"/>
        <a:ext cx="117516" cy="114251"/>
      </dsp:txXfrm>
    </dsp:sp>
    <dsp:sp modelId="{4FAFEB0E-76FB-4DB0-A90D-2B8F4049C084}">
      <dsp:nvSpPr>
        <dsp:cNvPr id="0" name=""/>
        <dsp:cNvSpPr/>
      </dsp:nvSpPr>
      <dsp:spPr>
        <a:xfrm>
          <a:off x="365631" y="1960072"/>
          <a:ext cx="1651211" cy="435245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01.10.2022 – 31.10.2022</a:t>
          </a:r>
        </a:p>
      </dsp:txBody>
      <dsp:txXfrm>
        <a:off x="378379" y="1972820"/>
        <a:ext cx="1625715" cy="409749"/>
      </dsp:txXfrm>
    </dsp:sp>
    <dsp:sp modelId="{4A5A847E-E83E-4199-9867-821C91A6FE57}">
      <dsp:nvSpPr>
        <dsp:cNvPr id="0" name=""/>
        <dsp:cNvSpPr/>
      </dsp:nvSpPr>
      <dsp:spPr>
        <a:xfrm rot="5400000">
          <a:off x="1109629" y="2406198"/>
          <a:ext cx="163216" cy="1958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800" kern="1200"/>
        </a:p>
      </dsp:txBody>
      <dsp:txXfrm rot="-5400000">
        <a:off x="1132480" y="2422520"/>
        <a:ext cx="117516" cy="114251"/>
      </dsp:txXfrm>
    </dsp:sp>
    <dsp:sp modelId="{EA606219-E46C-4C71-9964-DC404EBE8A47}">
      <dsp:nvSpPr>
        <dsp:cNvPr id="0" name=""/>
        <dsp:cNvSpPr/>
      </dsp:nvSpPr>
      <dsp:spPr>
        <a:xfrm>
          <a:off x="365631" y="2612940"/>
          <a:ext cx="1651211" cy="435245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01.11.2022 – 17.11.2022</a:t>
          </a:r>
        </a:p>
      </dsp:txBody>
      <dsp:txXfrm>
        <a:off x="378379" y="2625688"/>
        <a:ext cx="1625715" cy="409749"/>
      </dsp:txXfrm>
    </dsp:sp>
    <dsp:sp modelId="{1642E74D-A423-4A15-B65B-8E1745BF3829}">
      <dsp:nvSpPr>
        <dsp:cNvPr id="0" name=""/>
        <dsp:cNvSpPr/>
      </dsp:nvSpPr>
      <dsp:spPr>
        <a:xfrm rot="5400000">
          <a:off x="1109629" y="3059066"/>
          <a:ext cx="163216" cy="1958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800" kern="1200"/>
        </a:p>
      </dsp:txBody>
      <dsp:txXfrm rot="-5400000">
        <a:off x="1132480" y="3075388"/>
        <a:ext cx="117516" cy="114251"/>
      </dsp:txXfrm>
    </dsp:sp>
    <dsp:sp modelId="{8E97492D-4F78-4F8D-AECE-5F210CB35CAC}">
      <dsp:nvSpPr>
        <dsp:cNvPr id="0" name=""/>
        <dsp:cNvSpPr/>
      </dsp:nvSpPr>
      <dsp:spPr>
        <a:xfrm>
          <a:off x="365631" y="3265807"/>
          <a:ext cx="1651211" cy="435245"/>
        </a:xfrm>
        <a:prstGeom prst="roundRect">
          <a:avLst>
            <a:gd name="adj" fmla="val 1000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25.11.2022 – līdz izpildei</a:t>
          </a:r>
        </a:p>
      </dsp:txBody>
      <dsp:txXfrm>
        <a:off x="378379" y="3278555"/>
        <a:ext cx="1625715" cy="4097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FB9806-A4D2-4CB9-A4E7-DBDF3076C95D}">
      <dsp:nvSpPr>
        <dsp:cNvPr id="0" name=""/>
        <dsp:cNvSpPr/>
      </dsp:nvSpPr>
      <dsp:spPr>
        <a:xfrm>
          <a:off x="4599643" y="70650"/>
          <a:ext cx="2719789" cy="1610078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 dirty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  <a:ea typeface="+mn-ea"/>
              <a:cs typeface="+mn-cs"/>
            </a:rPr>
            <a:t>KONKURSA IZSLUDINĀŠANA </a:t>
          </a:r>
          <a:r>
            <a:rPr lang="lv-LV" sz="22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UN PROJEKTU IESNIEGŠANA</a:t>
          </a:r>
          <a:endParaRPr lang="lv-LV" sz="22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646801" y="117808"/>
        <a:ext cx="2625473" cy="1515762"/>
      </dsp:txXfrm>
    </dsp:sp>
    <dsp:sp modelId="{49C3FFD1-F0D2-4EC1-9967-6809F3C67D8F}">
      <dsp:nvSpPr>
        <dsp:cNvPr id="0" name=""/>
        <dsp:cNvSpPr/>
      </dsp:nvSpPr>
      <dsp:spPr>
        <a:xfrm>
          <a:off x="1244048" y="1680729"/>
          <a:ext cx="4715488" cy="620044"/>
        </a:xfrm>
        <a:custGeom>
          <a:avLst/>
          <a:gdLst/>
          <a:ahLst/>
          <a:cxnLst/>
          <a:rect l="0" t="0" r="0" b="0"/>
          <a:pathLst>
            <a:path>
              <a:moveTo>
                <a:pt x="4715488" y="0"/>
              </a:moveTo>
              <a:lnTo>
                <a:pt x="4715488" y="310022"/>
              </a:lnTo>
              <a:lnTo>
                <a:pt x="0" y="310022"/>
              </a:lnTo>
              <a:lnTo>
                <a:pt x="0" y="620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476B92-419D-46D4-98D3-691175A14FC6}">
      <dsp:nvSpPr>
        <dsp:cNvPr id="0" name=""/>
        <dsp:cNvSpPr/>
      </dsp:nvSpPr>
      <dsp:spPr>
        <a:xfrm>
          <a:off x="6660" y="2300773"/>
          <a:ext cx="2474775" cy="1471950"/>
        </a:xfrm>
        <a:prstGeom prst="roundRect">
          <a:avLst>
            <a:gd name="adj" fmla="val 10000"/>
          </a:avLst>
        </a:prstGeom>
        <a:solidFill>
          <a:srgbClr val="FFFFA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2200" b="0" kern="1200" dirty="0" err="1">
              <a:solidFill>
                <a:schemeClr val="tx1">
                  <a:lumMod val="75000"/>
                  <a:lumOff val="25000"/>
                </a:schemeClr>
              </a:solidFill>
            </a:rPr>
            <a:t>Ievadseminārs</a:t>
          </a:r>
          <a:r>
            <a:rPr lang="lv-LV" sz="2200" b="0" kern="1200" dirty="0">
              <a:solidFill>
                <a:schemeClr val="tx1">
                  <a:lumMod val="75000"/>
                  <a:lumOff val="25000"/>
                </a:schemeClr>
              </a:solidFill>
            </a:rPr>
            <a:t> un ideju darbnīcas</a:t>
          </a:r>
        </a:p>
      </dsp:txBody>
      <dsp:txXfrm>
        <a:off x="49772" y="2343885"/>
        <a:ext cx="2388551" cy="1385726"/>
      </dsp:txXfrm>
    </dsp:sp>
    <dsp:sp modelId="{151C8ACC-216E-4B82-9A87-8CD5E76A3E96}">
      <dsp:nvSpPr>
        <dsp:cNvPr id="0" name=""/>
        <dsp:cNvSpPr/>
      </dsp:nvSpPr>
      <dsp:spPr>
        <a:xfrm>
          <a:off x="4381201" y="1680729"/>
          <a:ext cx="1578335" cy="620044"/>
        </a:xfrm>
        <a:custGeom>
          <a:avLst/>
          <a:gdLst/>
          <a:ahLst/>
          <a:cxnLst/>
          <a:rect l="0" t="0" r="0" b="0"/>
          <a:pathLst>
            <a:path>
              <a:moveTo>
                <a:pt x="1578335" y="0"/>
              </a:moveTo>
              <a:lnTo>
                <a:pt x="1578335" y="310022"/>
              </a:lnTo>
              <a:lnTo>
                <a:pt x="0" y="310022"/>
              </a:lnTo>
              <a:lnTo>
                <a:pt x="0" y="620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989E-6375-42CC-B9C3-E57E1BFC7A2F}">
      <dsp:nvSpPr>
        <dsp:cNvPr id="0" name=""/>
        <dsp:cNvSpPr/>
      </dsp:nvSpPr>
      <dsp:spPr>
        <a:xfrm>
          <a:off x="3143814" y="2300773"/>
          <a:ext cx="2474775" cy="1471950"/>
        </a:xfrm>
        <a:prstGeom prst="roundRect">
          <a:avLst>
            <a:gd name="adj" fmla="val 10000"/>
          </a:avLst>
        </a:prstGeom>
        <a:solidFill>
          <a:srgbClr val="FFFFA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0" kern="1200" dirty="0" err="1">
              <a:solidFill>
                <a:schemeClr val="tx1">
                  <a:lumMod val="75000"/>
                  <a:lumOff val="25000"/>
                </a:schemeClr>
              </a:solidFill>
            </a:rPr>
            <a:t>Paraugtāmes</a:t>
          </a:r>
          <a:endParaRPr lang="lv-LV" sz="2200" b="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186926" y="2343885"/>
        <a:ext cx="2388551" cy="1385726"/>
      </dsp:txXfrm>
    </dsp:sp>
    <dsp:sp modelId="{AB48074B-4168-4511-AC36-42DB9DBFFDEC}">
      <dsp:nvSpPr>
        <dsp:cNvPr id="0" name=""/>
        <dsp:cNvSpPr/>
      </dsp:nvSpPr>
      <dsp:spPr>
        <a:xfrm>
          <a:off x="5959537" y="1680729"/>
          <a:ext cx="1657401" cy="649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925"/>
              </a:lnTo>
              <a:lnTo>
                <a:pt x="1657401" y="324925"/>
              </a:lnTo>
              <a:lnTo>
                <a:pt x="1657401" y="6498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52B071-8B68-4D42-93DD-AC5191C01605}">
      <dsp:nvSpPr>
        <dsp:cNvPr id="0" name=""/>
        <dsp:cNvSpPr/>
      </dsp:nvSpPr>
      <dsp:spPr>
        <a:xfrm>
          <a:off x="6379551" y="2330580"/>
          <a:ext cx="2474775" cy="1471950"/>
        </a:xfrm>
        <a:prstGeom prst="roundRect">
          <a:avLst>
            <a:gd name="adj" fmla="val 10000"/>
          </a:avLst>
        </a:prstGeom>
        <a:solidFill>
          <a:srgbClr val="FFFFA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2200" b="0" kern="1200" dirty="0">
              <a:solidFill>
                <a:schemeClr val="tx1">
                  <a:lumMod val="75000"/>
                  <a:lumOff val="25000"/>
                </a:schemeClr>
              </a:solidFill>
            </a:rPr>
            <a:t>Konsultācijas ar speciālistiem</a:t>
          </a:r>
        </a:p>
      </dsp:txBody>
      <dsp:txXfrm>
        <a:off x="6422663" y="2373692"/>
        <a:ext cx="2388551" cy="1385726"/>
      </dsp:txXfrm>
    </dsp:sp>
    <dsp:sp modelId="{EC4630C1-11E4-41AB-AA62-DAF427E82835}">
      <dsp:nvSpPr>
        <dsp:cNvPr id="0" name=""/>
        <dsp:cNvSpPr/>
      </dsp:nvSpPr>
      <dsp:spPr>
        <a:xfrm>
          <a:off x="5959537" y="1680729"/>
          <a:ext cx="4695970" cy="620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022"/>
              </a:lnTo>
              <a:lnTo>
                <a:pt x="4695970" y="310022"/>
              </a:lnTo>
              <a:lnTo>
                <a:pt x="4695970" y="620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86F22D-E3E4-41C9-B200-5A1B716EB751}">
      <dsp:nvSpPr>
        <dsp:cNvPr id="0" name=""/>
        <dsp:cNvSpPr/>
      </dsp:nvSpPr>
      <dsp:spPr>
        <a:xfrm>
          <a:off x="9418120" y="2300773"/>
          <a:ext cx="2474775" cy="1471950"/>
        </a:xfrm>
        <a:prstGeom prst="roundRect">
          <a:avLst>
            <a:gd name="adj" fmla="val 10000"/>
          </a:avLst>
        </a:prstGeom>
        <a:solidFill>
          <a:srgbClr val="FFFFA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2200" b="0" kern="1200" dirty="0">
              <a:solidFill>
                <a:schemeClr val="tx1">
                  <a:lumMod val="75000"/>
                  <a:lumOff val="25000"/>
                </a:schemeClr>
              </a:solidFill>
            </a:rPr>
            <a:t>Projektu iesniegšana</a:t>
          </a:r>
        </a:p>
      </dsp:txBody>
      <dsp:txXfrm>
        <a:off x="9461232" y="2343885"/>
        <a:ext cx="2388551" cy="13857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32B3-8F2E-44E2-A7D9-3460E84CFAFF}">
      <dsp:nvSpPr>
        <dsp:cNvPr id="0" name=""/>
        <dsp:cNvSpPr/>
      </dsp:nvSpPr>
      <dsp:spPr>
        <a:xfrm>
          <a:off x="3506432" y="69207"/>
          <a:ext cx="2047880" cy="1581884"/>
        </a:xfrm>
        <a:prstGeom prst="roundRect">
          <a:avLst/>
        </a:prstGeom>
        <a:solidFill>
          <a:srgbClr val="00B0F0"/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u="sng" kern="1200" dirty="0"/>
            <a:t>AIC -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visu LB projektu īpašnieks</a:t>
          </a:r>
        </a:p>
      </dsp:txBody>
      <dsp:txXfrm>
        <a:off x="3583653" y="146428"/>
        <a:ext cx="1893438" cy="1427442"/>
      </dsp:txXfrm>
    </dsp:sp>
    <dsp:sp modelId="{01A69C65-FF9D-4790-8864-CEC5E3B4829E}">
      <dsp:nvSpPr>
        <dsp:cNvPr id="0" name=""/>
        <dsp:cNvSpPr/>
      </dsp:nvSpPr>
      <dsp:spPr>
        <a:xfrm rot="9149302">
          <a:off x="1297735" y="1934146"/>
          <a:ext cx="23410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4106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FD5CAB-E709-4459-A243-A16DB2F448F7}">
      <dsp:nvSpPr>
        <dsp:cNvPr id="0" name=""/>
        <dsp:cNvSpPr/>
      </dsp:nvSpPr>
      <dsp:spPr>
        <a:xfrm>
          <a:off x="189515" y="2225036"/>
          <a:ext cx="1240586" cy="1145753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/>
            <a:t>Kompetentā iestāde 1</a:t>
          </a:r>
        </a:p>
      </dsp:txBody>
      <dsp:txXfrm>
        <a:off x="245446" y="2280967"/>
        <a:ext cx="1128724" cy="1033891"/>
      </dsp:txXfrm>
    </dsp:sp>
    <dsp:sp modelId="{60D62175-4D05-44F7-A877-235C70DABFD5}">
      <dsp:nvSpPr>
        <dsp:cNvPr id="0" name=""/>
        <dsp:cNvSpPr/>
      </dsp:nvSpPr>
      <dsp:spPr>
        <a:xfrm rot="10261990">
          <a:off x="1377466" y="1188651"/>
          <a:ext cx="21420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4205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E2146F-348B-4E9E-A0C5-8EA36C57BF54}">
      <dsp:nvSpPr>
        <dsp:cNvPr id="0" name=""/>
        <dsp:cNvSpPr/>
      </dsp:nvSpPr>
      <dsp:spPr>
        <a:xfrm>
          <a:off x="172857" y="866095"/>
          <a:ext cx="1217698" cy="1171119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/>
            <a:t>Kompetentā iestāde 3</a:t>
          </a:r>
        </a:p>
      </dsp:txBody>
      <dsp:txXfrm>
        <a:off x="230026" y="923264"/>
        <a:ext cx="1103360" cy="1056781"/>
      </dsp:txXfrm>
    </dsp:sp>
    <dsp:sp modelId="{DDAF8094-AF9B-49B0-9E3C-67FF9C32117C}">
      <dsp:nvSpPr>
        <dsp:cNvPr id="0" name=""/>
        <dsp:cNvSpPr/>
      </dsp:nvSpPr>
      <dsp:spPr>
        <a:xfrm rot="8363072">
          <a:off x="1014684" y="2610811"/>
          <a:ext cx="29485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854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C30B51-1370-4010-AD30-372FBC324C2D}">
      <dsp:nvSpPr>
        <dsp:cNvPr id="0" name=""/>
        <dsp:cNvSpPr/>
      </dsp:nvSpPr>
      <dsp:spPr>
        <a:xfrm>
          <a:off x="248652" y="3439578"/>
          <a:ext cx="1121190" cy="1223408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/>
            <a:t>Kompetentā iestāde 2</a:t>
          </a:r>
        </a:p>
      </dsp:txBody>
      <dsp:txXfrm>
        <a:off x="303384" y="3494310"/>
        <a:ext cx="1011726" cy="1113944"/>
      </dsp:txXfrm>
    </dsp:sp>
    <dsp:sp modelId="{5244FCAC-F392-4E00-AA04-18CE4D62715A}">
      <dsp:nvSpPr>
        <dsp:cNvPr id="0" name=""/>
        <dsp:cNvSpPr/>
      </dsp:nvSpPr>
      <dsp:spPr>
        <a:xfrm rot="872441">
          <a:off x="5487589" y="1648740"/>
          <a:ext cx="41662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6625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8581C-D46C-4C6B-8E19-D48DE3D9425E}">
      <dsp:nvSpPr>
        <dsp:cNvPr id="0" name=""/>
        <dsp:cNvSpPr/>
      </dsp:nvSpPr>
      <dsp:spPr>
        <a:xfrm>
          <a:off x="9587120" y="1813362"/>
          <a:ext cx="967787" cy="967787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kern="1200" dirty="0"/>
            <a:t>Projektu autors 1</a:t>
          </a:r>
        </a:p>
      </dsp:txBody>
      <dsp:txXfrm>
        <a:off x="9634363" y="1860605"/>
        <a:ext cx="873301" cy="873301"/>
      </dsp:txXfrm>
    </dsp:sp>
    <dsp:sp modelId="{C7DD10DF-D1E3-4101-81A9-472F8F312BA1}">
      <dsp:nvSpPr>
        <dsp:cNvPr id="0" name=""/>
        <dsp:cNvSpPr/>
      </dsp:nvSpPr>
      <dsp:spPr>
        <a:xfrm rot="1419745">
          <a:off x="5369224" y="2192391"/>
          <a:ext cx="440298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0298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3D4C7-8247-4AE5-9811-49947ED0710B}">
      <dsp:nvSpPr>
        <dsp:cNvPr id="0" name=""/>
        <dsp:cNvSpPr/>
      </dsp:nvSpPr>
      <dsp:spPr>
        <a:xfrm>
          <a:off x="9587124" y="2804097"/>
          <a:ext cx="967787" cy="967787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kern="1200" dirty="0"/>
            <a:t>Projektu autors 2</a:t>
          </a:r>
        </a:p>
      </dsp:txBody>
      <dsp:txXfrm>
        <a:off x="9634367" y="2851340"/>
        <a:ext cx="873301" cy="873301"/>
      </dsp:txXfrm>
    </dsp:sp>
    <dsp:sp modelId="{19A760B5-FE50-4876-99AD-AC2CB860437E}">
      <dsp:nvSpPr>
        <dsp:cNvPr id="0" name=""/>
        <dsp:cNvSpPr/>
      </dsp:nvSpPr>
      <dsp:spPr>
        <a:xfrm rot="1896027">
          <a:off x="5203276" y="2730611"/>
          <a:ext cx="473486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3486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E2191E-324A-4972-924B-512A6B712B0A}">
      <dsp:nvSpPr>
        <dsp:cNvPr id="0" name=""/>
        <dsp:cNvSpPr/>
      </dsp:nvSpPr>
      <dsp:spPr>
        <a:xfrm>
          <a:off x="9587109" y="3784934"/>
          <a:ext cx="967787" cy="967787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kern="1200" dirty="0"/>
            <a:t>Projektu autors 3</a:t>
          </a:r>
        </a:p>
      </dsp:txBody>
      <dsp:txXfrm>
        <a:off x="9634352" y="3832177"/>
        <a:ext cx="873301" cy="873301"/>
      </dsp:txXfrm>
    </dsp:sp>
    <dsp:sp modelId="{B4C0B4D6-1765-489A-A4A8-899D79FC000F}">
      <dsp:nvSpPr>
        <dsp:cNvPr id="0" name=""/>
        <dsp:cNvSpPr/>
      </dsp:nvSpPr>
      <dsp:spPr>
        <a:xfrm rot="21445035">
          <a:off x="5552361" y="727383"/>
          <a:ext cx="384260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4260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379D4A-1A0D-4686-B0BE-ACFCF386F132}">
      <dsp:nvSpPr>
        <dsp:cNvPr id="0" name=""/>
        <dsp:cNvSpPr/>
      </dsp:nvSpPr>
      <dsp:spPr>
        <a:xfrm>
          <a:off x="9393014" y="130707"/>
          <a:ext cx="1161886" cy="967787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/>
            <a:t>Publiskā telpa</a:t>
          </a:r>
        </a:p>
      </dsp:txBody>
      <dsp:txXfrm>
        <a:off x="9440257" y="177950"/>
        <a:ext cx="1067400" cy="8733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DB22A-73E3-4677-AB37-402AB5FE4FF9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98529-008E-40D7-B6C2-BCD74CF2923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361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98529-008E-40D7-B6C2-BCD74CF2923D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6598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98529-008E-40D7-B6C2-BCD74CF2923D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7153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98529-008E-40D7-B6C2-BCD74CF2923D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1087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endParaRPr lang="lv-LV" dirty="0"/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98529-008E-40D7-B6C2-BCD74CF2923D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911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9246DA4-0078-4D6F-AF46-0DC9101F2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346079AD-003D-40E7-B673-0F8031D80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6B54F01-2D54-4C57-80F2-E26E9A04C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82C3EA8-1F6D-4846-98EB-6F30704C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E5B0F42-26B8-4373-999D-34B95CA83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744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BD6E112-5389-4284-A9B0-D8FE46319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537C4302-054B-44A2-89CE-C89F2259F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B055245-64F6-4411-8307-122165D3E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18C1FEA-BAEF-499C-A150-63AE915F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BCAE6B3-AB6A-4503-B5EA-AD5880AF7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4386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D2BFB299-ACFB-4F6B-A612-0B766AB179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C45AD3BE-6CF0-4B41-8D75-251335767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3C21BF2-6498-425A-8A36-E703EB18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3302129-1472-419F-BC34-A1837EA16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6963D03-6793-4FA1-84A6-5F891868F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923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328CB96-D355-42B1-83FD-E11D11858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DE070A7-3027-470C-A361-80870E4E0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1F25754-B418-4D91-88E3-0EFF2D01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2A64EE7-A215-4C2F-B92C-AFEE924E9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6B583DF-7FCD-4A3E-AF78-042CDD70B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684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B966358-D034-429D-8804-133958DFB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9B47A71-9E3B-4D2D-A2CA-6E3C60D80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15674AB-D3A9-4BF7-8C26-E966E082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2FE2592-9C37-4BEC-BB59-A5B50446E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E64EA6E-8B6D-4630-B83F-835D09EC5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9474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B7C7F7A-7023-4BC3-BE39-8A1C6C4C4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60A91CC-81B5-425D-BF9D-E2C2509C3E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440C81E-FAB5-4398-86A0-2142D51E9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A0F5B47-827F-4F93-8CED-34255D189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B1E1D4AF-119A-46A4-822E-80B253B7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39B4DCE0-A9A8-4B39-B283-5C511F3C1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67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2100DBA-6077-4DF9-8356-FCB3300D7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8D8D8A4-00A8-4BAC-80D9-569078143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CFB1402C-FD69-4436-BC45-A5A60175F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240960E7-DA55-48C3-9D58-24445AAE0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3AF321AB-83FD-452B-A09E-674826F9C5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A1AA94E2-907A-4E96-89D6-A41FCF642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344B8423-6B49-4160-AA4E-71C6C2829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8110819B-A17B-424A-9982-F7E31EC04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1868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EF505BE-EAFF-47C2-B974-7113EEB04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2EDFD910-0468-432A-A262-703313A52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6EA9DDE3-70DA-4AEB-97B5-F56BB649A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A9F102A9-CFBB-4628-86E3-2DCD2B281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830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91848FBE-D907-4D6E-B934-56FB9F46A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63A6C203-3D87-4C10-9DC6-C3E1238EF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E7D9133D-CEEE-4755-9D2B-28D942B55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844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3927327-8507-499F-8EA9-43ECA5700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C1C3118-1EBE-489E-9C35-33BEE43D0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AEB65510-C189-4A30-82E6-E6EB29871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4C36972C-8A8C-43BE-8431-654357847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E90DAB33-FA7E-4ACC-A9CF-75C53C6A9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B122F37-126C-4DB9-B8A2-0245F7758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801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FBFA348-F3BB-4EFD-9CEB-717AFED9B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ECC259E5-E259-4ADA-B3E8-CF2CB612EA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DFABDF99-F7DA-4AE2-8018-CCE6588BF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F3ACFCD-B78C-4B3C-BE12-76D18621D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A05BC7DC-B534-419A-A16C-C2E9CF051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04E806C0-9937-45A0-B9B0-593B96170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311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4B42F1CB-151C-4B7A-8FEE-458AE47B7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522F5D26-2F08-44AB-85C2-D818B1557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B1F3FA1-4A44-4083-A961-EFAB12E713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DF06F-DEBF-4471-A748-DB823D5E5241}" type="datetimeFigureOut">
              <a:rPr lang="lv-LV" smtClean="0"/>
              <a:t>03.12.2021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370B13C-9B33-4FCE-A4E3-E3EB9D326D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53CF507-DF69-4645-A8F8-4B379C472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2C200-FB3F-4AD5-9734-DF0A90BE3E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5002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D40A515-EF75-459F-8B30-30192B471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380" y="1006174"/>
            <a:ext cx="9860691" cy="2306637"/>
          </a:xfrm>
        </p:spPr>
        <p:txBody>
          <a:bodyPr>
            <a:normAutofit/>
          </a:bodyPr>
          <a:lstStyle/>
          <a:p>
            <a:r>
              <a:rPr lang="lv-LV" sz="7200" b="1" dirty="0">
                <a:latin typeface="+mn-lt"/>
                <a:cs typeface="Arial" panose="020B0604020202020204" pitchFamily="34" charset="0"/>
              </a:rPr>
              <a:t>Līdzdalības budžeta projektu konkurss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D6CEC2C9-046D-4F5F-9140-06B667247F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99302"/>
            <a:ext cx="9144000" cy="626810"/>
          </a:xfrm>
        </p:spPr>
        <p:txBody>
          <a:bodyPr>
            <a:normAutofit/>
          </a:bodyPr>
          <a:lstStyle/>
          <a:p>
            <a:r>
              <a:rPr lang="lv-LV" sz="3200" dirty="0">
                <a:cs typeface="Arial" panose="020B0604020202020204" pitchFamily="34" charset="0"/>
              </a:rPr>
              <a:t>Priekšlikumi konkursa norises uzlabošanai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CB71DC-0D07-4CA0-AF2C-4B781B00BD7E}"/>
              </a:ext>
            </a:extLst>
          </p:cNvPr>
          <p:cNvSpPr txBox="1"/>
          <p:nvPr/>
        </p:nvSpPr>
        <p:spPr>
          <a:xfrm>
            <a:off x="7017249" y="5512603"/>
            <a:ext cx="4572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2400" b="1" dirty="0"/>
              <a:t>Apkaimju iedzīvotāju centrs</a:t>
            </a:r>
          </a:p>
          <a:p>
            <a:pPr algn="r"/>
            <a:r>
              <a:rPr lang="lv-LV" sz="2400" b="1" dirty="0"/>
              <a:t>03.12.2022.</a:t>
            </a:r>
          </a:p>
        </p:txBody>
      </p:sp>
    </p:spTree>
    <p:extLst>
      <p:ext uri="{BB962C8B-B14F-4D97-AF65-F5344CB8AC3E}">
        <p14:creationId xmlns:p14="http://schemas.microsoft.com/office/powerpoint/2010/main" val="112835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51E3ED8-1C62-4157-B64A-6BC73BA55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485"/>
            <a:ext cx="10515600" cy="936866"/>
          </a:xfrm>
        </p:spPr>
        <p:txBody>
          <a:bodyPr>
            <a:normAutofit/>
          </a:bodyPr>
          <a:lstStyle/>
          <a:p>
            <a:pPr algn="ctr"/>
            <a:r>
              <a:rPr lang="lv-LV" b="1" dirty="0">
                <a:latin typeface="+mn-lt"/>
              </a:rPr>
              <a:t>2021.gada LB Konkursa norise</a:t>
            </a:r>
          </a:p>
        </p:txBody>
      </p:sp>
      <p:graphicFrame>
        <p:nvGraphicFramePr>
          <p:cNvPr id="7" name="Satura vietturis 6">
            <a:extLst>
              <a:ext uri="{FF2B5EF4-FFF2-40B4-BE49-F238E27FC236}">
                <a16:creationId xmlns:a16="http://schemas.microsoft.com/office/drawing/2014/main" id="{32A57DF3-18D8-4612-B3CB-9D437D2189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892228"/>
              </p:ext>
            </p:extLst>
          </p:nvPr>
        </p:nvGraphicFramePr>
        <p:xfrm>
          <a:off x="525682" y="1392573"/>
          <a:ext cx="10885270" cy="4093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Tabula 9">
            <a:extLst>
              <a:ext uri="{FF2B5EF4-FFF2-40B4-BE49-F238E27FC236}">
                <a16:creationId xmlns:a16="http://schemas.microsoft.com/office/drawing/2014/main" id="{4D466514-D45B-411D-9A2C-8CE14815EC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43400"/>
              </p:ext>
            </p:extLst>
          </p:nvPr>
        </p:nvGraphicFramePr>
        <p:xfrm>
          <a:off x="525681" y="5855335"/>
          <a:ext cx="111496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139">
                  <a:extLst>
                    <a:ext uri="{9D8B030D-6E8A-4147-A177-3AD203B41FA5}">
                      <a16:colId xmlns:a16="http://schemas.microsoft.com/office/drawing/2014/main" val="672227768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03329263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585227377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130406796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250174782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270518458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626553741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37002226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379182968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451382270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919741349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558205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Janvāris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Februāris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Marts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Aprīlis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Maijs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Jūnijs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Jūlijs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Augusts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Septembris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Oktobris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Novembris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Decembris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771184"/>
                  </a:ext>
                </a:extLst>
              </a:tr>
            </a:tbl>
          </a:graphicData>
        </a:graphic>
      </p:graphicFrame>
      <p:sp>
        <p:nvSpPr>
          <p:cNvPr id="18" name="Taisnstūris 17">
            <a:extLst>
              <a:ext uri="{FF2B5EF4-FFF2-40B4-BE49-F238E27FC236}">
                <a16:creationId xmlns:a16="http://schemas.microsoft.com/office/drawing/2014/main" id="{E7F8905A-4438-4B55-9BA4-E235166E1ACC}"/>
              </a:ext>
            </a:extLst>
          </p:cNvPr>
          <p:cNvSpPr/>
          <p:nvPr/>
        </p:nvSpPr>
        <p:spPr>
          <a:xfrm>
            <a:off x="4259483" y="6168844"/>
            <a:ext cx="897622" cy="51572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IDEJU IESNIEGŠNA</a:t>
            </a:r>
          </a:p>
        </p:txBody>
      </p:sp>
      <p:sp>
        <p:nvSpPr>
          <p:cNvPr id="19" name="Taisnstūris 18">
            <a:extLst>
              <a:ext uri="{FF2B5EF4-FFF2-40B4-BE49-F238E27FC236}">
                <a16:creationId xmlns:a16="http://schemas.microsoft.com/office/drawing/2014/main" id="{B9C8F37C-F7D1-465F-A3E2-92480CCF7B4E}"/>
              </a:ext>
            </a:extLst>
          </p:cNvPr>
          <p:cNvSpPr/>
          <p:nvPr/>
        </p:nvSpPr>
        <p:spPr>
          <a:xfrm>
            <a:off x="5184277" y="6168844"/>
            <a:ext cx="1827355" cy="51572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05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PIRMĀ LĪMEŅA PĀRBAUDE</a:t>
            </a:r>
          </a:p>
        </p:txBody>
      </p:sp>
      <p:sp>
        <p:nvSpPr>
          <p:cNvPr id="20" name="Taisnstūris 19">
            <a:extLst>
              <a:ext uri="{FF2B5EF4-FFF2-40B4-BE49-F238E27FC236}">
                <a16:creationId xmlns:a16="http://schemas.microsoft.com/office/drawing/2014/main" id="{0CD6F2C1-9BE4-4ADD-9277-D00E9A7428CB}"/>
              </a:ext>
            </a:extLst>
          </p:cNvPr>
          <p:cNvSpPr/>
          <p:nvPr/>
        </p:nvSpPr>
        <p:spPr>
          <a:xfrm>
            <a:off x="7044609" y="6169030"/>
            <a:ext cx="1827355" cy="51572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OTRĀ LĪMEŅA PĀRBAUDE</a:t>
            </a:r>
            <a:endParaRPr lang="lv-LV" sz="1100" dirty="0"/>
          </a:p>
        </p:txBody>
      </p:sp>
      <p:sp>
        <p:nvSpPr>
          <p:cNvPr id="21" name="Taisnstūris 20">
            <a:extLst>
              <a:ext uri="{FF2B5EF4-FFF2-40B4-BE49-F238E27FC236}">
                <a16:creationId xmlns:a16="http://schemas.microsoft.com/office/drawing/2014/main" id="{4075437E-192E-4745-BF9D-AE9C4E46FFF3}"/>
              </a:ext>
            </a:extLst>
          </p:cNvPr>
          <p:cNvSpPr/>
          <p:nvPr/>
        </p:nvSpPr>
        <p:spPr>
          <a:xfrm>
            <a:off x="8899782" y="6168844"/>
            <a:ext cx="897622" cy="51572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050" b="1" dirty="0"/>
              <a:t>BALSOŠANA</a:t>
            </a:r>
            <a:endParaRPr lang="lv-LV" sz="1050" dirty="0"/>
          </a:p>
        </p:txBody>
      </p:sp>
      <p:sp>
        <p:nvSpPr>
          <p:cNvPr id="22" name="Blokshēma: dokuments 21">
            <a:extLst>
              <a:ext uri="{FF2B5EF4-FFF2-40B4-BE49-F238E27FC236}">
                <a16:creationId xmlns:a16="http://schemas.microsoft.com/office/drawing/2014/main" id="{44D07B56-4833-49A1-BE44-31B21667C870}"/>
              </a:ext>
            </a:extLst>
          </p:cNvPr>
          <p:cNvSpPr/>
          <p:nvPr/>
        </p:nvSpPr>
        <p:spPr>
          <a:xfrm rot="16200000">
            <a:off x="10913916" y="5814072"/>
            <a:ext cx="515721" cy="1225263"/>
          </a:xfrm>
          <a:prstGeom prst="flowChartDocumen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lv-LV" sz="1100" b="1" dirty="0"/>
              <a:t>PROJEKTU ĪSTENOŠANA</a:t>
            </a:r>
            <a:endParaRPr lang="lv-LV" sz="1100" dirty="0"/>
          </a:p>
        </p:txBody>
      </p:sp>
      <p:sp>
        <p:nvSpPr>
          <p:cNvPr id="25" name="Taisnstūris 24">
            <a:extLst>
              <a:ext uri="{FF2B5EF4-FFF2-40B4-BE49-F238E27FC236}">
                <a16:creationId xmlns:a16="http://schemas.microsoft.com/office/drawing/2014/main" id="{3422193F-D8D4-4182-8E1D-A599F046C303}"/>
              </a:ext>
            </a:extLst>
          </p:cNvPr>
          <p:cNvSpPr/>
          <p:nvPr/>
        </p:nvSpPr>
        <p:spPr>
          <a:xfrm>
            <a:off x="9825221" y="6168844"/>
            <a:ext cx="733924" cy="5157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700" b="1" dirty="0"/>
              <a:t>APKOPOŠANA</a:t>
            </a:r>
            <a:endParaRPr lang="lv-LV" sz="700" dirty="0"/>
          </a:p>
        </p:txBody>
      </p:sp>
    </p:spTree>
    <p:extLst>
      <p:ext uri="{BB962C8B-B14F-4D97-AF65-F5344CB8AC3E}">
        <p14:creationId xmlns:p14="http://schemas.microsoft.com/office/powerpoint/2010/main" val="3192935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51E3ED8-1C62-4157-B64A-6BC73BA55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073"/>
          </a:xfrm>
        </p:spPr>
        <p:txBody>
          <a:bodyPr>
            <a:normAutofit fontScale="90000"/>
          </a:bodyPr>
          <a:lstStyle/>
          <a:p>
            <a:pPr algn="ctr"/>
            <a:r>
              <a:rPr lang="lv-LV" sz="5400" b="1" dirty="0">
                <a:latin typeface="+mn-lt"/>
              </a:rPr>
              <a:t>2022.gada LB Konkursa norise</a:t>
            </a:r>
          </a:p>
        </p:txBody>
      </p:sp>
      <p:graphicFrame>
        <p:nvGraphicFramePr>
          <p:cNvPr id="7" name="Satura vietturis 6">
            <a:extLst>
              <a:ext uri="{FF2B5EF4-FFF2-40B4-BE49-F238E27FC236}">
                <a16:creationId xmlns:a16="http://schemas.microsoft.com/office/drawing/2014/main" id="{32A57DF3-18D8-4612-B3CB-9D437D2189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677841"/>
              </p:ext>
            </p:extLst>
          </p:nvPr>
        </p:nvGraphicFramePr>
        <p:xfrm>
          <a:off x="838199" y="1392573"/>
          <a:ext cx="8498747" cy="3735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Shēma 7">
            <a:extLst>
              <a:ext uri="{FF2B5EF4-FFF2-40B4-BE49-F238E27FC236}">
                <a16:creationId xmlns:a16="http://schemas.microsoft.com/office/drawing/2014/main" id="{1719F4BC-E6B1-4F2B-9DF8-0E2E5E73B2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2333366"/>
              </p:ext>
            </p:extLst>
          </p:nvPr>
        </p:nvGraphicFramePr>
        <p:xfrm>
          <a:off x="9714450" y="1396417"/>
          <a:ext cx="2382475" cy="3702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7" name="Tabula 9">
            <a:extLst>
              <a:ext uri="{FF2B5EF4-FFF2-40B4-BE49-F238E27FC236}">
                <a16:creationId xmlns:a16="http://schemas.microsoft.com/office/drawing/2014/main" id="{4D466514-D45B-411D-9A2C-8CE14815EC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745463"/>
              </p:ext>
            </p:extLst>
          </p:nvPr>
        </p:nvGraphicFramePr>
        <p:xfrm>
          <a:off x="525681" y="5855335"/>
          <a:ext cx="111496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139">
                  <a:extLst>
                    <a:ext uri="{9D8B030D-6E8A-4147-A177-3AD203B41FA5}">
                      <a16:colId xmlns:a16="http://schemas.microsoft.com/office/drawing/2014/main" val="672227768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03329263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585227377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130406796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250174782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270518458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626553741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37002226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379182968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451382270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919741349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558205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Janvāris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Februāris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Marts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Aprīlis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Maijs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Jūnijs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Jūlijs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Augusts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Septembris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Oktobris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Novembris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Decembris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771184"/>
                  </a:ext>
                </a:extLst>
              </a:tr>
            </a:tbl>
          </a:graphicData>
        </a:graphic>
      </p:graphicFrame>
      <p:sp>
        <p:nvSpPr>
          <p:cNvPr id="18" name="Taisnstūris 17">
            <a:extLst>
              <a:ext uri="{FF2B5EF4-FFF2-40B4-BE49-F238E27FC236}">
                <a16:creationId xmlns:a16="http://schemas.microsoft.com/office/drawing/2014/main" id="{E7F8905A-4438-4B55-9BA4-E235166E1ACC}"/>
              </a:ext>
            </a:extLst>
          </p:cNvPr>
          <p:cNvSpPr/>
          <p:nvPr/>
        </p:nvSpPr>
        <p:spPr>
          <a:xfrm>
            <a:off x="2394596" y="6168844"/>
            <a:ext cx="2762509" cy="51572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IDEJU IESNIEGŠANA</a:t>
            </a:r>
          </a:p>
        </p:txBody>
      </p:sp>
      <p:sp>
        <p:nvSpPr>
          <p:cNvPr id="19" name="Taisnstūris 18">
            <a:extLst>
              <a:ext uri="{FF2B5EF4-FFF2-40B4-BE49-F238E27FC236}">
                <a16:creationId xmlns:a16="http://schemas.microsoft.com/office/drawing/2014/main" id="{B9C8F37C-F7D1-465F-A3E2-92480CCF7B4E}"/>
              </a:ext>
            </a:extLst>
          </p:cNvPr>
          <p:cNvSpPr/>
          <p:nvPr/>
        </p:nvSpPr>
        <p:spPr>
          <a:xfrm>
            <a:off x="5184277" y="6168844"/>
            <a:ext cx="907075" cy="51572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05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PIRMĀ LĪMEŅA PĀRBAUDE</a:t>
            </a:r>
          </a:p>
        </p:txBody>
      </p:sp>
      <p:sp>
        <p:nvSpPr>
          <p:cNvPr id="20" name="Taisnstūris 19">
            <a:extLst>
              <a:ext uri="{FF2B5EF4-FFF2-40B4-BE49-F238E27FC236}">
                <a16:creationId xmlns:a16="http://schemas.microsoft.com/office/drawing/2014/main" id="{0CD6F2C1-9BE4-4ADD-9277-D00E9A7428CB}"/>
              </a:ext>
            </a:extLst>
          </p:cNvPr>
          <p:cNvSpPr/>
          <p:nvPr/>
        </p:nvSpPr>
        <p:spPr>
          <a:xfrm>
            <a:off x="6114220" y="6169030"/>
            <a:ext cx="2762508" cy="51572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OTRĀ LĪMEŅA PĀRBAUDE</a:t>
            </a:r>
            <a:endParaRPr lang="lv-LV" sz="1100" dirty="0"/>
          </a:p>
        </p:txBody>
      </p:sp>
      <p:sp>
        <p:nvSpPr>
          <p:cNvPr id="21" name="Taisnstūris 20">
            <a:extLst>
              <a:ext uri="{FF2B5EF4-FFF2-40B4-BE49-F238E27FC236}">
                <a16:creationId xmlns:a16="http://schemas.microsoft.com/office/drawing/2014/main" id="{4075437E-192E-4745-BF9D-AE9C4E46FFF3}"/>
              </a:ext>
            </a:extLst>
          </p:cNvPr>
          <p:cNvSpPr/>
          <p:nvPr/>
        </p:nvSpPr>
        <p:spPr>
          <a:xfrm>
            <a:off x="8899782" y="6168844"/>
            <a:ext cx="897622" cy="51572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050" b="1" dirty="0"/>
              <a:t>BALSOŠANA</a:t>
            </a:r>
            <a:endParaRPr lang="lv-LV" sz="1050" dirty="0"/>
          </a:p>
        </p:txBody>
      </p:sp>
      <p:sp>
        <p:nvSpPr>
          <p:cNvPr id="22" name="Blokshēma: dokuments 21">
            <a:extLst>
              <a:ext uri="{FF2B5EF4-FFF2-40B4-BE49-F238E27FC236}">
                <a16:creationId xmlns:a16="http://schemas.microsoft.com/office/drawing/2014/main" id="{44D07B56-4833-49A1-BE44-31B21667C870}"/>
              </a:ext>
            </a:extLst>
          </p:cNvPr>
          <p:cNvSpPr/>
          <p:nvPr/>
        </p:nvSpPr>
        <p:spPr>
          <a:xfrm rot="16200000">
            <a:off x="10940373" y="5816714"/>
            <a:ext cx="515721" cy="1219979"/>
          </a:xfrm>
          <a:prstGeom prst="flowChartDocumen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lv-LV" sz="1100" b="1" dirty="0"/>
              <a:t>PROJEKTU ĪSTENOŠANA</a:t>
            </a:r>
            <a:endParaRPr lang="lv-LV" sz="1100" dirty="0"/>
          </a:p>
        </p:txBody>
      </p:sp>
      <p:sp>
        <p:nvSpPr>
          <p:cNvPr id="25" name="Taisnstūris 24">
            <a:extLst>
              <a:ext uri="{FF2B5EF4-FFF2-40B4-BE49-F238E27FC236}">
                <a16:creationId xmlns:a16="http://schemas.microsoft.com/office/drawing/2014/main" id="{3422193F-D8D4-4182-8E1D-A599F046C303}"/>
              </a:ext>
            </a:extLst>
          </p:cNvPr>
          <p:cNvSpPr/>
          <p:nvPr/>
        </p:nvSpPr>
        <p:spPr>
          <a:xfrm>
            <a:off x="9825221" y="6168844"/>
            <a:ext cx="739208" cy="5157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700" b="1" dirty="0"/>
              <a:t>APKOPOŠANA</a:t>
            </a:r>
            <a:endParaRPr lang="lv-LV" sz="700" dirty="0"/>
          </a:p>
        </p:txBody>
      </p:sp>
    </p:spTree>
    <p:extLst>
      <p:ext uri="{BB962C8B-B14F-4D97-AF65-F5344CB8AC3E}">
        <p14:creationId xmlns:p14="http://schemas.microsoft.com/office/powerpoint/2010/main" val="1762607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51E3ED8-1C62-4157-B64A-6BC73BA55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3614"/>
          </a:xfrm>
        </p:spPr>
        <p:txBody>
          <a:bodyPr>
            <a:normAutofit fontScale="90000"/>
          </a:bodyPr>
          <a:lstStyle/>
          <a:p>
            <a:pPr algn="ctr"/>
            <a:r>
              <a:rPr lang="lv-LV" b="1" dirty="0">
                <a:latin typeface="+mn-lt"/>
              </a:rPr>
              <a:t>Izmaiņas LB konkursa procesā</a:t>
            </a:r>
          </a:p>
        </p:txBody>
      </p:sp>
      <p:graphicFrame>
        <p:nvGraphicFramePr>
          <p:cNvPr id="7" name="Satura vietturis 6">
            <a:extLst>
              <a:ext uri="{FF2B5EF4-FFF2-40B4-BE49-F238E27FC236}">
                <a16:creationId xmlns:a16="http://schemas.microsoft.com/office/drawing/2014/main" id="{32A57DF3-18D8-4612-B3CB-9D437D2189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11589"/>
              </p:ext>
            </p:extLst>
          </p:nvPr>
        </p:nvGraphicFramePr>
        <p:xfrm>
          <a:off x="135924" y="1183274"/>
          <a:ext cx="11899557" cy="3874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Tabula 9">
            <a:extLst>
              <a:ext uri="{FF2B5EF4-FFF2-40B4-BE49-F238E27FC236}">
                <a16:creationId xmlns:a16="http://schemas.microsoft.com/office/drawing/2014/main" id="{4D466514-D45B-411D-9A2C-8CE14815EC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627809"/>
              </p:ext>
            </p:extLst>
          </p:nvPr>
        </p:nvGraphicFramePr>
        <p:xfrm>
          <a:off x="525681" y="5303885"/>
          <a:ext cx="111496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139">
                  <a:extLst>
                    <a:ext uri="{9D8B030D-6E8A-4147-A177-3AD203B41FA5}">
                      <a16:colId xmlns:a16="http://schemas.microsoft.com/office/drawing/2014/main" val="672227768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03329263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585227377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130406796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250174782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270518458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626553741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37002226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379182968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1451382270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3919741349"/>
                    </a:ext>
                  </a:extLst>
                </a:gridCol>
                <a:gridCol w="929139">
                  <a:extLst>
                    <a:ext uri="{9D8B030D-6E8A-4147-A177-3AD203B41FA5}">
                      <a16:colId xmlns:a16="http://schemas.microsoft.com/office/drawing/2014/main" val="558205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Janvāris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Februāris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Marts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Aprīlis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Maijs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Jūnijs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Jūlijs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Augusts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Septembris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Oktobris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Novembris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Decembris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771184"/>
                  </a:ext>
                </a:extLst>
              </a:tr>
            </a:tbl>
          </a:graphicData>
        </a:graphic>
      </p:graphicFrame>
      <p:sp>
        <p:nvSpPr>
          <p:cNvPr id="18" name="Taisnstūris 17">
            <a:extLst>
              <a:ext uri="{FF2B5EF4-FFF2-40B4-BE49-F238E27FC236}">
                <a16:creationId xmlns:a16="http://schemas.microsoft.com/office/drawing/2014/main" id="{E7F8905A-4438-4B55-9BA4-E235166E1ACC}"/>
              </a:ext>
            </a:extLst>
          </p:cNvPr>
          <p:cNvSpPr/>
          <p:nvPr/>
        </p:nvSpPr>
        <p:spPr>
          <a:xfrm>
            <a:off x="2392372" y="5674725"/>
            <a:ext cx="2762509" cy="10953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lv-LV" sz="900" b="1" kern="12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  <a:ea typeface="+mn-ea"/>
                <a:cs typeface="+mn-cs"/>
              </a:rPr>
              <a:t>KONKURSA IZSLUDINĀŠANA </a:t>
            </a:r>
            <a:r>
              <a:rPr lang="lv-LV" sz="900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 IDEJU IESNIEGŠANA</a:t>
            </a:r>
            <a:endParaRPr lang="lv-LV" sz="1100" dirty="0"/>
          </a:p>
        </p:txBody>
      </p:sp>
      <p:sp>
        <p:nvSpPr>
          <p:cNvPr id="14" name="Taisnstūris 13">
            <a:extLst>
              <a:ext uri="{FF2B5EF4-FFF2-40B4-BE49-F238E27FC236}">
                <a16:creationId xmlns:a16="http://schemas.microsoft.com/office/drawing/2014/main" id="{A647D21E-D878-4487-802F-4021ACE8CBA6}"/>
              </a:ext>
            </a:extLst>
          </p:cNvPr>
          <p:cNvSpPr/>
          <p:nvPr/>
        </p:nvSpPr>
        <p:spPr>
          <a:xfrm>
            <a:off x="2425076" y="5849259"/>
            <a:ext cx="1180454" cy="184332"/>
          </a:xfrm>
          <a:prstGeom prst="rect">
            <a:avLst/>
          </a:prstGeom>
          <a:solidFill>
            <a:srgbClr val="FFFF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lv-LV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Izsludināšana</a:t>
            </a:r>
            <a:endParaRPr lang="lv-LV" sz="1100" dirty="0"/>
          </a:p>
        </p:txBody>
      </p:sp>
      <p:sp>
        <p:nvSpPr>
          <p:cNvPr id="16" name="Taisnstūris 15">
            <a:extLst>
              <a:ext uri="{FF2B5EF4-FFF2-40B4-BE49-F238E27FC236}">
                <a16:creationId xmlns:a16="http://schemas.microsoft.com/office/drawing/2014/main" id="{F979C3E8-EC92-48FB-8E8A-00CEE95F1802}"/>
              </a:ext>
            </a:extLst>
          </p:cNvPr>
          <p:cNvSpPr/>
          <p:nvPr/>
        </p:nvSpPr>
        <p:spPr>
          <a:xfrm>
            <a:off x="2701183" y="6065850"/>
            <a:ext cx="1456135" cy="184332"/>
          </a:xfrm>
          <a:prstGeom prst="rect">
            <a:avLst/>
          </a:prstGeom>
          <a:solidFill>
            <a:srgbClr val="FFFF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lv-LV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Semināri, darbnīcas</a:t>
            </a:r>
            <a:endParaRPr lang="lv-LV" sz="1100" dirty="0"/>
          </a:p>
        </p:txBody>
      </p:sp>
      <p:sp>
        <p:nvSpPr>
          <p:cNvPr id="24" name="Taisnstūris 23">
            <a:extLst>
              <a:ext uri="{FF2B5EF4-FFF2-40B4-BE49-F238E27FC236}">
                <a16:creationId xmlns:a16="http://schemas.microsoft.com/office/drawing/2014/main" id="{DC53AAFC-DDAD-4F0F-8B8D-4B64B70971D6}"/>
              </a:ext>
            </a:extLst>
          </p:cNvPr>
          <p:cNvSpPr/>
          <p:nvPr/>
        </p:nvSpPr>
        <p:spPr>
          <a:xfrm>
            <a:off x="3113682" y="6282441"/>
            <a:ext cx="1572618" cy="184332"/>
          </a:xfrm>
          <a:prstGeom prst="rect">
            <a:avLst/>
          </a:prstGeom>
          <a:solidFill>
            <a:srgbClr val="FFFF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lv-LV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Konsultācijas ar iestādēm</a:t>
            </a:r>
            <a:endParaRPr lang="lv-LV" sz="1100" dirty="0"/>
          </a:p>
        </p:txBody>
      </p:sp>
      <p:sp>
        <p:nvSpPr>
          <p:cNvPr id="26" name="Taisnstūris 25">
            <a:extLst>
              <a:ext uri="{FF2B5EF4-FFF2-40B4-BE49-F238E27FC236}">
                <a16:creationId xmlns:a16="http://schemas.microsoft.com/office/drawing/2014/main" id="{E5DF80A4-7E11-45C0-BDA5-2FEF4DA61C06}"/>
              </a:ext>
            </a:extLst>
          </p:cNvPr>
          <p:cNvSpPr/>
          <p:nvPr/>
        </p:nvSpPr>
        <p:spPr>
          <a:xfrm>
            <a:off x="3552190" y="6489633"/>
            <a:ext cx="1572618" cy="184332"/>
          </a:xfrm>
          <a:prstGeom prst="rect">
            <a:avLst/>
          </a:prstGeom>
          <a:solidFill>
            <a:srgbClr val="FFFF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lv-LV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Projektu iesniegšana</a:t>
            </a:r>
            <a:endParaRPr lang="lv-LV" sz="1100" dirty="0"/>
          </a:p>
        </p:txBody>
      </p:sp>
      <p:sp>
        <p:nvSpPr>
          <p:cNvPr id="30" name="Taisnstūris 29">
            <a:extLst>
              <a:ext uri="{FF2B5EF4-FFF2-40B4-BE49-F238E27FC236}">
                <a16:creationId xmlns:a16="http://schemas.microsoft.com/office/drawing/2014/main" id="{0B1B185C-514C-42D5-B8B8-E278CF79A53F}"/>
              </a:ext>
            </a:extLst>
          </p:cNvPr>
          <p:cNvSpPr/>
          <p:nvPr/>
        </p:nvSpPr>
        <p:spPr>
          <a:xfrm>
            <a:off x="5184277" y="5673544"/>
            <a:ext cx="907075" cy="51572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05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PIRMĀ LĪMEŅA PĀRBAUDE</a:t>
            </a:r>
          </a:p>
        </p:txBody>
      </p:sp>
      <p:sp>
        <p:nvSpPr>
          <p:cNvPr id="31" name="Taisnstūris 30">
            <a:extLst>
              <a:ext uri="{FF2B5EF4-FFF2-40B4-BE49-F238E27FC236}">
                <a16:creationId xmlns:a16="http://schemas.microsoft.com/office/drawing/2014/main" id="{63204C2C-CBFD-411D-BB06-841B0849C83D}"/>
              </a:ext>
            </a:extLst>
          </p:cNvPr>
          <p:cNvSpPr/>
          <p:nvPr/>
        </p:nvSpPr>
        <p:spPr>
          <a:xfrm>
            <a:off x="6114220" y="5673730"/>
            <a:ext cx="2762508" cy="51572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OTRĀ LĪMEŅA PĀRBAUDE</a:t>
            </a:r>
            <a:endParaRPr lang="lv-LV" sz="1100" dirty="0"/>
          </a:p>
        </p:txBody>
      </p:sp>
      <p:sp>
        <p:nvSpPr>
          <p:cNvPr id="32" name="Taisnstūris 31">
            <a:extLst>
              <a:ext uri="{FF2B5EF4-FFF2-40B4-BE49-F238E27FC236}">
                <a16:creationId xmlns:a16="http://schemas.microsoft.com/office/drawing/2014/main" id="{1F6CB66B-6247-46E0-BDDC-4B2AEC38CCCD}"/>
              </a:ext>
            </a:extLst>
          </p:cNvPr>
          <p:cNvSpPr/>
          <p:nvPr/>
        </p:nvSpPr>
        <p:spPr>
          <a:xfrm>
            <a:off x="8899782" y="5673544"/>
            <a:ext cx="897622" cy="51572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050" b="1" dirty="0"/>
              <a:t>BALSOŠANA</a:t>
            </a:r>
            <a:endParaRPr lang="lv-LV" sz="1050" dirty="0"/>
          </a:p>
        </p:txBody>
      </p:sp>
      <p:sp>
        <p:nvSpPr>
          <p:cNvPr id="33" name="Blokshēma: dokuments 32">
            <a:extLst>
              <a:ext uri="{FF2B5EF4-FFF2-40B4-BE49-F238E27FC236}">
                <a16:creationId xmlns:a16="http://schemas.microsoft.com/office/drawing/2014/main" id="{DF93E926-C019-4FDE-9D95-C557425FC136}"/>
              </a:ext>
            </a:extLst>
          </p:cNvPr>
          <p:cNvSpPr/>
          <p:nvPr/>
        </p:nvSpPr>
        <p:spPr>
          <a:xfrm rot="16200000">
            <a:off x="10940373" y="5321414"/>
            <a:ext cx="515721" cy="1219979"/>
          </a:xfrm>
          <a:prstGeom prst="flowChartDocumen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lv-LV" sz="1100" b="1" dirty="0"/>
              <a:t>PROJEKTU ĪSTENOŠANA</a:t>
            </a:r>
            <a:endParaRPr lang="lv-LV" sz="1100" dirty="0"/>
          </a:p>
        </p:txBody>
      </p:sp>
      <p:sp>
        <p:nvSpPr>
          <p:cNvPr id="34" name="Taisnstūris 33">
            <a:extLst>
              <a:ext uri="{FF2B5EF4-FFF2-40B4-BE49-F238E27FC236}">
                <a16:creationId xmlns:a16="http://schemas.microsoft.com/office/drawing/2014/main" id="{C5BF4899-EC6F-440E-9E51-6DB38664B70F}"/>
              </a:ext>
            </a:extLst>
          </p:cNvPr>
          <p:cNvSpPr/>
          <p:nvPr/>
        </p:nvSpPr>
        <p:spPr>
          <a:xfrm>
            <a:off x="9825221" y="5673544"/>
            <a:ext cx="739208" cy="5157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700" b="1" dirty="0"/>
              <a:t>APKOPOŠANA</a:t>
            </a:r>
            <a:endParaRPr lang="lv-LV" sz="700" dirty="0"/>
          </a:p>
        </p:txBody>
      </p:sp>
    </p:spTree>
    <p:extLst>
      <p:ext uri="{BB962C8B-B14F-4D97-AF65-F5344CB8AC3E}">
        <p14:creationId xmlns:p14="http://schemas.microsoft.com/office/powerpoint/2010/main" val="1151592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atura vietturis 6">
            <a:extLst>
              <a:ext uri="{FF2B5EF4-FFF2-40B4-BE49-F238E27FC236}">
                <a16:creationId xmlns:a16="http://schemas.microsoft.com/office/drawing/2014/main" id="{F8DF5A5B-6729-46C0-BAA5-2BA125D39B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246826"/>
              </p:ext>
            </p:extLst>
          </p:nvPr>
        </p:nvGraphicFramePr>
        <p:xfrm>
          <a:off x="838197" y="1174459"/>
          <a:ext cx="10918373" cy="4814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6FC9477-44D3-4E68-8A37-567C4873956B}"/>
              </a:ext>
            </a:extLst>
          </p:cNvPr>
          <p:cNvSpPr txBox="1"/>
          <p:nvPr/>
        </p:nvSpPr>
        <p:spPr>
          <a:xfrm>
            <a:off x="6805284" y="1587535"/>
            <a:ext cx="2834639" cy="646331"/>
          </a:xfrm>
          <a:prstGeom prst="rect">
            <a:avLst/>
          </a:prstGeom>
          <a:solidFill>
            <a:srgbClr val="FFFFA7"/>
          </a:solidFill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Vispārīgā informācija par LB projektu īstenošanas gaitu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BF70C3-DE16-42A2-884F-6325398D0480}"/>
              </a:ext>
            </a:extLst>
          </p:cNvPr>
          <p:cNvSpPr txBox="1"/>
          <p:nvPr/>
        </p:nvSpPr>
        <p:spPr>
          <a:xfrm>
            <a:off x="7674899" y="2719625"/>
            <a:ext cx="1617459" cy="1323439"/>
          </a:xfrm>
          <a:prstGeom prst="rect">
            <a:avLst/>
          </a:prstGeom>
          <a:solidFill>
            <a:srgbClr val="FFFFA7"/>
          </a:solidFill>
        </p:spPr>
        <p:txBody>
          <a:bodyPr wrap="square" rtlCol="0">
            <a:spAutoFit/>
          </a:bodyPr>
          <a:lstStyle/>
          <a:p>
            <a:pPr algn="ctr"/>
            <a:r>
              <a:rPr lang="lv-LV" sz="1600" dirty="0"/>
              <a:t>Specializētā informācija par attiecīgā LB projekta īstenošanas gaitu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872BE9-2BC3-4342-8F9A-0C68BBB8CE80}"/>
              </a:ext>
            </a:extLst>
          </p:cNvPr>
          <p:cNvSpPr txBox="1"/>
          <p:nvPr/>
        </p:nvSpPr>
        <p:spPr>
          <a:xfrm>
            <a:off x="2705716" y="2241626"/>
            <a:ext cx="1478430" cy="2062103"/>
          </a:xfrm>
          <a:prstGeom prst="rect">
            <a:avLst/>
          </a:prstGeom>
          <a:solidFill>
            <a:srgbClr val="FFFFA7"/>
          </a:solidFill>
        </p:spPr>
        <p:txBody>
          <a:bodyPr wrap="square" rtlCol="0">
            <a:spAutoFit/>
          </a:bodyPr>
          <a:lstStyle/>
          <a:p>
            <a:pPr algn="ctr"/>
            <a:r>
              <a:rPr lang="lv-LV" sz="1600" dirty="0"/>
              <a:t>Ar iekšējiem noteikumiem formalizēta informācija par attiecīgā LB projekta īstenošanas gaitu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A9BD46-9C09-433F-B91E-51E0732105BE}"/>
              </a:ext>
            </a:extLst>
          </p:cNvPr>
          <p:cNvSpPr txBox="1"/>
          <p:nvPr/>
        </p:nvSpPr>
        <p:spPr>
          <a:xfrm>
            <a:off x="4316808" y="4976634"/>
            <a:ext cx="2834640" cy="1200329"/>
          </a:xfrm>
          <a:prstGeom prst="rect">
            <a:avLst/>
          </a:prstGeom>
          <a:solidFill>
            <a:srgbClr val="FFBDBD"/>
          </a:solidFill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Nepieciešamības gadījumā, AIC nodrošina Kompetentās iestādes un Projekta autora savstarpējo komunikāciju</a:t>
            </a:r>
          </a:p>
        </p:txBody>
      </p:sp>
      <p:sp>
        <p:nvSpPr>
          <p:cNvPr id="13" name="Bultiņa: uz leju 12">
            <a:extLst>
              <a:ext uri="{FF2B5EF4-FFF2-40B4-BE49-F238E27FC236}">
                <a16:creationId xmlns:a16="http://schemas.microsoft.com/office/drawing/2014/main" id="{79876541-67C0-4956-AE68-D102933DE48A}"/>
              </a:ext>
            </a:extLst>
          </p:cNvPr>
          <p:cNvSpPr/>
          <p:nvPr/>
        </p:nvSpPr>
        <p:spPr>
          <a:xfrm>
            <a:off x="5086428" y="3591638"/>
            <a:ext cx="441960" cy="1384995"/>
          </a:xfrm>
          <a:prstGeom prst="downArrow">
            <a:avLst/>
          </a:prstGeom>
          <a:solidFill>
            <a:srgbClr val="FFBDBD"/>
          </a:solidFill>
          <a:ln>
            <a:solidFill>
              <a:srgbClr val="FFBD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15" name="Taisns savienotājs 14">
            <a:extLst>
              <a:ext uri="{FF2B5EF4-FFF2-40B4-BE49-F238E27FC236}">
                <a16:creationId xmlns:a16="http://schemas.microsoft.com/office/drawing/2014/main" id="{1D82881F-B93B-44FC-B4EE-22EFB628C62E}"/>
              </a:ext>
            </a:extLst>
          </p:cNvPr>
          <p:cNvCxnSpPr/>
          <p:nvPr/>
        </p:nvCxnSpPr>
        <p:spPr>
          <a:xfrm>
            <a:off x="9639925" y="3489960"/>
            <a:ext cx="0" cy="2499360"/>
          </a:xfrm>
          <a:prstGeom prst="line">
            <a:avLst/>
          </a:prstGeom>
          <a:ln w="38100">
            <a:solidFill>
              <a:srgbClr val="FFBD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Taisns savienotājs 15">
            <a:extLst>
              <a:ext uri="{FF2B5EF4-FFF2-40B4-BE49-F238E27FC236}">
                <a16:creationId xmlns:a16="http://schemas.microsoft.com/office/drawing/2014/main" id="{2E49F25F-A0FE-4B92-A7FA-94ABDB21BA87}"/>
              </a:ext>
            </a:extLst>
          </p:cNvPr>
          <p:cNvCxnSpPr/>
          <p:nvPr/>
        </p:nvCxnSpPr>
        <p:spPr>
          <a:xfrm>
            <a:off x="2693276" y="3272677"/>
            <a:ext cx="0" cy="2499360"/>
          </a:xfrm>
          <a:prstGeom prst="line">
            <a:avLst/>
          </a:prstGeom>
          <a:ln w="38100">
            <a:solidFill>
              <a:srgbClr val="FFBD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ultiņa: uz leju 16">
            <a:extLst>
              <a:ext uri="{FF2B5EF4-FFF2-40B4-BE49-F238E27FC236}">
                <a16:creationId xmlns:a16="http://schemas.microsoft.com/office/drawing/2014/main" id="{377EABB9-5F23-4DDF-ACBD-5A48E465D1AE}"/>
              </a:ext>
            </a:extLst>
          </p:cNvPr>
          <p:cNvSpPr/>
          <p:nvPr/>
        </p:nvSpPr>
        <p:spPr>
          <a:xfrm rot="5400000">
            <a:off x="8174705" y="4332560"/>
            <a:ext cx="441960" cy="2488475"/>
          </a:xfrm>
          <a:prstGeom prst="downArrow">
            <a:avLst/>
          </a:prstGeom>
          <a:solidFill>
            <a:srgbClr val="FFBDBD"/>
          </a:solidFill>
          <a:ln>
            <a:solidFill>
              <a:srgbClr val="FFBD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8" name="Bultiņa: uz leju 17">
            <a:extLst>
              <a:ext uri="{FF2B5EF4-FFF2-40B4-BE49-F238E27FC236}">
                <a16:creationId xmlns:a16="http://schemas.microsoft.com/office/drawing/2014/main" id="{0CDCF514-1420-41F0-A71B-75AB01A7A232}"/>
              </a:ext>
            </a:extLst>
          </p:cNvPr>
          <p:cNvSpPr/>
          <p:nvPr/>
        </p:nvSpPr>
        <p:spPr>
          <a:xfrm rot="16200000">
            <a:off x="3291918" y="4772888"/>
            <a:ext cx="441960" cy="1607820"/>
          </a:xfrm>
          <a:prstGeom prst="downArrow">
            <a:avLst/>
          </a:prstGeom>
          <a:solidFill>
            <a:srgbClr val="FFBDBD"/>
          </a:solidFill>
          <a:ln>
            <a:solidFill>
              <a:srgbClr val="FFBD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19" name="Taisns savienotājs 18">
            <a:extLst>
              <a:ext uri="{FF2B5EF4-FFF2-40B4-BE49-F238E27FC236}">
                <a16:creationId xmlns:a16="http://schemas.microsoft.com/office/drawing/2014/main" id="{F57D0627-8099-457C-A0FD-9D9FAAA88AC6}"/>
              </a:ext>
            </a:extLst>
          </p:cNvPr>
          <p:cNvCxnSpPr>
            <a:cxnSpLocks/>
          </p:cNvCxnSpPr>
          <p:nvPr/>
        </p:nvCxnSpPr>
        <p:spPr>
          <a:xfrm>
            <a:off x="4316808" y="3591638"/>
            <a:ext cx="1850727" cy="0"/>
          </a:xfrm>
          <a:prstGeom prst="line">
            <a:avLst/>
          </a:prstGeom>
          <a:ln w="38100">
            <a:solidFill>
              <a:srgbClr val="FFBD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Virsraksts 1">
            <a:extLst>
              <a:ext uri="{FF2B5EF4-FFF2-40B4-BE49-F238E27FC236}">
                <a16:creationId xmlns:a16="http://schemas.microsoft.com/office/drawing/2014/main" id="{56B1C3F6-BBE5-49E9-A28B-3150F9D78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3281"/>
            <a:ext cx="10515600" cy="931178"/>
          </a:xfrm>
        </p:spPr>
        <p:txBody>
          <a:bodyPr>
            <a:normAutofit/>
          </a:bodyPr>
          <a:lstStyle/>
          <a:p>
            <a:pPr algn="ctr"/>
            <a:r>
              <a:rPr lang="lv-LV" sz="5400" b="1" dirty="0">
                <a:latin typeface="+mn-lt"/>
              </a:rPr>
              <a:t>Atbalstīto LB projektu īstenošana</a:t>
            </a:r>
          </a:p>
        </p:txBody>
      </p:sp>
      <p:sp>
        <p:nvSpPr>
          <p:cNvPr id="26" name="Taisnstūris 25">
            <a:extLst>
              <a:ext uri="{FF2B5EF4-FFF2-40B4-BE49-F238E27FC236}">
                <a16:creationId xmlns:a16="http://schemas.microsoft.com/office/drawing/2014/main" id="{F2C65537-2274-4BA6-AC19-A12B57355AFE}"/>
              </a:ext>
            </a:extLst>
          </p:cNvPr>
          <p:cNvSpPr/>
          <p:nvPr/>
        </p:nvSpPr>
        <p:spPr>
          <a:xfrm>
            <a:off x="237466" y="1643087"/>
            <a:ext cx="2170108" cy="4334691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4B634F6-6AA6-45AA-AFC5-2E9D891D84A7}"/>
              </a:ext>
            </a:extLst>
          </p:cNvPr>
          <p:cNvSpPr txBox="1"/>
          <p:nvPr/>
        </p:nvSpPr>
        <p:spPr>
          <a:xfrm rot="16200000">
            <a:off x="-621878" y="3645136"/>
            <a:ext cx="2677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/>
              <a:t>Viena iestāde - TLP</a:t>
            </a:r>
          </a:p>
        </p:txBody>
      </p:sp>
    </p:spTree>
    <p:extLst>
      <p:ext uri="{BB962C8B-B14F-4D97-AF65-F5344CB8AC3E}">
        <p14:creationId xmlns:p14="http://schemas.microsoft.com/office/powerpoint/2010/main" val="1513005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A2F1C5A-251E-4256-AD6A-05F01B3F6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947"/>
          </a:xfrm>
        </p:spPr>
        <p:txBody>
          <a:bodyPr>
            <a:normAutofit/>
          </a:bodyPr>
          <a:lstStyle/>
          <a:p>
            <a:pPr algn="ctr"/>
            <a:r>
              <a:rPr lang="lv-LV" sz="6000" b="1" dirty="0">
                <a:latin typeface="+mn-lt"/>
              </a:rPr>
              <a:t>Jautājumi diskusijai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6B398E8-7702-4627-BEB0-9BB35D92E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272" y="1839074"/>
            <a:ext cx="11116638" cy="465380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3200" dirty="0"/>
              <a:t>Finansējums vienam projektam – 50, 70 , 100 tūkstoši EUR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3200" dirty="0"/>
              <a:t>Vai </a:t>
            </a:r>
            <a:r>
              <a:rPr lang="lv-LV" sz="3200"/>
              <a:t>atļaut vienam </a:t>
            </a:r>
            <a:r>
              <a:rPr lang="lv-LV" sz="3200" dirty="0"/>
              <a:t>pieteicējam iesniegt vairākus projektus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3200" dirty="0"/>
              <a:t>Kuram projektam dot priekšroku, ja abi uzvarējuši balsojumā, bet īstenošanas teritorijas pārklājas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3200" dirty="0"/>
              <a:t>Vai paredzēt kārtību – ja vērtēšanas 2. kārtā atklājas, ka projekta īstenošana pārsniegs 2 gadus, projektu nevirzīt balsošanai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sz="3200" dirty="0"/>
              <a:t>Vai dalīt projektus: Mazie projekti / Lielie projekti</a:t>
            </a:r>
          </a:p>
        </p:txBody>
      </p:sp>
    </p:spTree>
    <p:extLst>
      <p:ext uri="{BB962C8B-B14F-4D97-AF65-F5344CB8AC3E}">
        <p14:creationId xmlns:p14="http://schemas.microsoft.com/office/powerpoint/2010/main" val="962228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95193C5-C56C-4861-87C5-A639B0B38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7670" y="3236360"/>
            <a:ext cx="7551507" cy="327745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lv-LV" sz="6600" b="1" dirty="0"/>
          </a:p>
          <a:p>
            <a:pPr marL="0" indent="0" algn="ctr">
              <a:buNone/>
            </a:pPr>
            <a:r>
              <a:rPr lang="lv-LV" sz="6600" b="1" dirty="0"/>
              <a:t>Viedokļi, idejas?</a:t>
            </a:r>
          </a:p>
        </p:txBody>
      </p:sp>
      <p:sp>
        <p:nvSpPr>
          <p:cNvPr id="4" name="Virsraksts 1">
            <a:extLst>
              <a:ext uri="{FF2B5EF4-FFF2-40B4-BE49-F238E27FC236}">
                <a16:creationId xmlns:a16="http://schemas.microsoft.com/office/drawing/2014/main" id="{40E023A6-2BC9-4B23-A63D-03F64E60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3" y="570608"/>
            <a:ext cx="7551507" cy="164861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lv-LV" sz="6000" b="1" dirty="0">
                <a:latin typeface="+mn-lt"/>
              </a:rPr>
              <a:t>Paldies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33489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2396</TotalTime>
  <Words>368</Words>
  <Application>Microsoft Office PowerPoint</Application>
  <PresentationFormat>Platekrāna</PresentationFormat>
  <Paragraphs>122</Paragraphs>
  <Slides>7</Slides>
  <Notes>4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dizains</vt:lpstr>
      <vt:lpstr>Līdzdalības budžeta projektu konkurss</vt:lpstr>
      <vt:lpstr>2021.gada LB Konkursa norise</vt:lpstr>
      <vt:lpstr>2022.gada LB Konkursa norise</vt:lpstr>
      <vt:lpstr>Izmaiņas LB konkursa procesā</vt:lpstr>
      <vt:lpstr>Atbalstīto LB projektu īstenošana</vt:lpstr>
      <vt:lpstr>Jautājumi diskusijai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Līdzalības budžeta projektu ideju konkurss</dc:title>
  <dc:creator>Arturs Pošers</dc:creator>
  <cp:lastModifiedBy>Ilona Stalidzāne</cp:lastModifiedBy>
  <cp:revision>46</cp:revision>
  <dcterms:created xsi:type="dcterms:W3CDTF">2021-11-25T09:35:08Z</dcterms:created>
  <dcterms:modified xsi:type="dcterms:W3CDTF">2021-12-03T14:34:08Z</dcterms:modified>
</cp:coreProperties>
</file>